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3"/>
  </p:handoutMasterIdLst>
  <p:sldIdLst>
    <p:sldId id="256" r:id="rId2"/>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08ACA-2B6D-423A-A363-6344D458A9BC}" v="36" dt="2026-01-14T10:05:47.98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2438" y="58"/>
      </p:cViewPr>
      <p:guideLst>
        <p:guide orient="horz" pos="2880"/>
        <p:guide pos="2160"/>
      </p:guideLst>
    </p:cSldViewPr>
  </p:slideViewPr>
  <p:notesTextViewPr>
    <p:cViewPr>
      <p:scale>
        <a:sx n="100" d="100"/>
        <a:sy n="100" d="100"/>
      </p:scale>
      <p:origin x="0" y="0"/>
    </p:cViewPr>
  </p:notesTextViewPr>
  <p:notesViewPr>
    <p:cSldViewPr>
      <p:cViewPr varScale="1">
        <p:scale>
          <a:sx n="72" d="100"/>
          <a:sy n="72" d="100"/>
        </p:scale>
        <p:origin x="4002" y="78"/>
      </p:cViewPr>
      <p:guideLst/>
    </p:cSldViewPr>
  </p:notes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4B48F332-1475-4F4B-D52E-D70192D52996}"/>
              </a:ext>
            </a:extLst>
          </p:cNvPr>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932ABC03-D2F9-E8D0-17EA-5B6591B66579}"/>
              </a:ext>
            </a:extLst>
          </p:cNvPr>
          <p:cNvSpPr>
            <a:spLocks noGrp="1"/>
          </p:cNvSpPr>
          <p:nvPr>
            <p:ph type="dt" sz="quarter" idx="1"/>
          </p:nvPr>
        </p:nvSpPr>
        <p:spPr>
          <a:xfrm>
            <a:off x="4279900" y="0"/>
            <a:ext cx="3275013" cy="536575"/>
          </a:xfrm>
          <a:prstGeom prst="rect">
            <a:avLst/>
          </a:prstGeom>
        </p:spPr>
        <p:txBody>
          <a:bodyPr vert="horz" lIns="91440" tIns="45720" rIns="91440" bIns="45720" rtlCol="0"/>
          <a:lstStyle>
            <a:lvl1pPr algn="r">
              <a:defRPr sz="1200"/>
            </a:lvl1pPr>
          </a:lstStyle>
          <a:p>
            <a:fld id="{CD227A58-F71F-4F4E-9247-4681E277B3DF}" type="datetimeFigureOut">
              <a:rPr lang="it-IT" smtClean="0"/>
              <a:t>13/05/2026</a:t>
            </a:fld>
            <a:endParaRPr lang="it-IT"/>
          </a:p>
        </p:txBody>
      </p:sp>
      <p:sp>
        <p:nvSpPr>
          <p:cNvPr id="4" name="Segnaposto piè di pagina 3">
            <a:extLst>
              <a:ext uri="{FF2B5EF4-FFF2-40B4-BE49-F238E27FC236}">
                <a16:creationId xmlns:a16="http://schemas.microsoft.com/office/drawing/2014/main" id="{64D5B2C8-6961-5273-979C-7DA014E802A3}"/>
              </a:ext>
            </a:extLst>
          </p:cNvPr>
          <p:cNvSpPr>
            <a:spLocks noGrp="1"/>
          </p:cNvSpPr>
          <p:nvPr>
            <p:ph type="ftr" sz="quarter" idx="2"/>
          </p:nvPr>
        </p:nvSpPr>
        <p:spPr>
          <a:xfrm>
            <a:off x="0" y="10156825"/>
            <a:ext cx="3275013" cy="536575"/>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7DE9638C-9E53-5731-B35B-060D01E15188}"/>
              </a:ext>
            </a:extLst>
          </p:cNvPr>
          <p:cNvSpPr>
            <a:spLocks noGrp="1"/>
          </p:cNvSpPr>
          <p:nvPr>
            <p:ph type="sldNum" sz="quarter" idx="3"/>
          </p:nvPr>
        </p:nvSpPr>
        <p:spPr>
          <a:xfrm>
            <a:off x="4279900" y="10156825"/>
            <a:ext cx="3275013" cy="536575"/>
          </a:xfrm>
          <a:prstGeom prst="rect">
            <a:avLst/>
          </a:prstGeom>
        </p:spPr>
        <p:txBody>
          <a:bodyPr vert="horz" lIns="91440" tIns="45720" rIns="91440" bIns="45720" rtlCol="0" anchor="b"/>
          <a:lstStyle>
            <a:lvl1pPr algn="r">
              <a:defRPr sz="1200"/>
            </a:lvl1pPr>
          </a:lstStyle>
          <a:p>
            <a:fld id="{FFDFE36D-BD02-4059-B923-9EBB67FB83C6}" type="slidenum">
              <a:rPr lang="it-IT" smtClean="0"/>
              <a:t>‹N›</a:t>
            </a:fld>
            <a:endParaRPr lang="it-IT"/>
          </a:p>
        </p:txBody>
      </p:sp>
    </p:spTree>
    <p:extLst>
      <p:ext uri="{BB962C8B-B14F-4D97-AF65-F5344CB8AC3E}">
        <p14:creationId xmlns:p14="http://schemas.microsoft.com/office/powerpoint/2010/main" val="21960447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sz="2500" b="1" i="0">
                <a:solidFill>
                  <a:srgbClr val="F72717"/>
                </a:solidFill>
                <a:latin typeface="Edenred Black"/>
                <a:cs typeface="Edenred Black"/>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1" i="0">
                <a:solidFill>
                  <a:srgbClr val="F72717"/>
                </a:solidFill>
                <a:latin typeface="Edenred Black"/>
                <a:cs typeface="Edenred Black"/>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lIns="0" tIns="0" rIns="0" bIns="0"/>
          <a:lstStyle>
            <a:lvl1pPr>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1" i="0">
                <a:solidFill>
                  <a:srgbClr val="F72717"/>
                </a:solidFill>
                <a:latin typeface="Edenred Black"/>
                <a:cs typeface="Edenred Black"/>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1" i="0">
                <a:solidFill>
                  <a:srgbClr val="F72717"/>
                </a:solidFill>
                <a:latin typeface="Edenred Black"/>
                <a:cs typeface="Edenred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bg object 22"/>
          <p:cNvPicPr/>
          <p:nvPr/>
        </p:nvPicPr>
        <p:blipFill>
          <a:blip r:embed="rId7" cstate="print"/>
          <a:stretch>
            <a:fillRect/>
          </a:stretch>
        </p:blipFill>
        <p:spPr>
          <a:xfrm>
            <a:off x="0" y="10206965"/>
            <a:ext cx="7559992" cy="485038"/>
          </a:xfrm>
          <a:prstGeom prst="rect">
            <a:avLst/>
          </a:prstGeom>
        </p:spPr>
      </p:pic>
      <p:sp>
        <p:nvSpPr>
          <p:cNvPr id="28" name="bg object 28"/>
          <p:cNvSpPr/>
          <p:nvPr/>
        </p:nvSpPr>
        <p:spPr>
          <a:xfrm>
            <a:off x="1092697" y="9952189"/>
            <a:ext cx="5374640" cy="508000"/>
          </a:xfrm>
          <a:custGeom>
            <a:avLst/>
            <a:gdLst/>
            <a:ahLst/>
            <a:cxnLst/>
            <a:rect l="l" t="t" r="r" b="b"/>
            <a:pathLst>
              <a:path w="5374640" h="508000">
                <a:moveTo>
                  <a:pt x="5120843" y="0"/>
                </a:moveTo>
                <a:lnTo>
                  <a:pt x="253758" y="0"/>
                </a:lnTo>
                <a:lnTo>
                  <a:pt x="208145" y="4088"/>
                </a:lnTo>
                <a:lnTo>
                  <a:pt x="165215" y="15876"/>
                </a:lnTo>
                <a:lnTo>
                  <a:pt x="125682" y="34646"/>
                </a:lnTo>
                <a:lnTo>
                  <a:pt x="90266" y="59681"/>
                </a:lnTo>
                <a:lnTo>
                  <a:pt x="59681" y="90266"/>
                </a:lnTo>
                <a:lnTo>
                  <a:pt x="34646" y="125682"/>
                </a:lnTo>
                <a:lnTo>
                  <a:pt x="15876" y="165215"/>
                </a:lnTo>
                <a:lnTo>
                  <a:pt x="4088" y="208145"/>
                </a:lnTo>
                <a:lnTo>
                  <a:pt x="0" y="253758"/>
                </a:lnTo>
                <a:lnTo>
                  <a:pt x="4088" y="299371"/>
                </a:lnTo>
                <a:lnTo>
                  <a:pt x="15876" y="342302"/>
                </a:lnTo>
                <a:lnTo>
                  <a:pt x="34646" y="381834"/>
                </a:lnTo>
                <a:lnTo>
                  <a:pt x="59681" y="417251"/>
                </a:lnTo>
                <a:lnTo>
                  <a:pt x="90266" y="447835"/>
                </a:lnTo>
                <a:lnTo>
                  <a:pt x="125682" y="472871"/>
                </a:lnTo>
                <a:lnTo>
                  <a:pt x="165215" y="491641"/>
                </a:lnTo>
                <a:lnTo>
                  <a:pt x="208145" y="503428"/>
                </a:lnTo>
                <a:lnTo>
                  <a:pt x="253758" y="507517"/>
                </a:lnTo>
                <a:lnTo>
                  <a:pt x="5120843" y="507517"/>
                </a:lnTo>
                <a:lnTo>
                  <a:pt x="5166455" y="503428"/>
                </a:lnTo>
                <a:lnTo>
                  <a:pt x="5209386" y="491641"/>
                </a:lnTo>
                <a:lnTo>
                  <a:pt x="5248918" y="472871"/>
                </a:lnTo>
                <a:lnTo>
                  <a:pt x="5284335" y="447835"/>
                </a:lnTo>
                <a:lnTo>
                  <a:pt x="5314920" y="417251"/>
                </a:lnTo>
                <a:lnTo>
                  <a:pt x="5339955" y="381834"/>
                </a:lnTo>
                <a:lnTo>
                  <a:pt x="5358725" y="342302"/>
                </a:lnTo>
                <a:lnTo>
                  <a:pt x="5370513" y="299371"/>
                </a:lnTo>
                <a:lnTo>
                  <a:pt x="5374601" y="253758"/>
                </a:lnTo>
                <a:lnTo>
                  <a:pt x="5370513" y="208145"/>
                </a:lnTo>
                <a:lnTo>
                  <a:pt x="5358725" y="165215"/>
                </a:lnTo>
                <a:lnTo>
                  <a:pt x="5339955" y="125682"/>
                </a:lnTo>
                <a:lnTo>
                  <a:pt x="5314920" y="90266"/>
                </a:lnTo>
                <a:lnTo>
                  <a:pt x="5284335" y="59681"/>
                </a:lnTo>
                <a:lnTo>
                  <a:pt x="5248918" y="34646"/>
                </a:lnTo>
                <a:lnTo>
                  <a:pt x="5209386" y="15876"/>
                </a:lnTo>
                <a:lnTo>
                  <a:pt x="5166455" y="4088"/>
                </a:lnTo>
                <a:lnTo>
                  <a:pt x="5120843" y="0"/>
                </a:lnTo>
                <a:close/>
              </a:path>
            </a:pathLst>
          </a:custGeom>
          <a:solidFill>
            <a:srgbClr val="FFFFFF"/>
          </a:solidFill>
          <a:effectLst>
            <a:outerShdw blurRad="50800" dist="38100" dir="5400000" algn="t" rotWithShape="0">
              <a:prstClr val="black">
                <a:alpha val="40000"/>
              </a:prstClr>
            </a:outerShdw>
          </a:effectLst>
        </p:spPr>
        <p:txBody>
          <a:bodyPr wrap="square" lIns="0" tIns="0" rIns="0" bIns="0" rtlCol="0"/>
          <a:lstStyle/>
          <a:p>
            <a:pPr lvl="0"/>
            <a:endParaRPr/>
          </a:p>
        </p:txBody>
      </p:sp>
      <p:sp>
        <p:nvSpPr>
          <p:cNvPr id="2" name="Holder 2"/>
          <p:cNvSpPr>
            <a:spLocks noGrp="1"/>
          </p:cNvSpPr>
          <p:nvPr>
            <p:ph type="title"/>
          </p:nvPr>
        </p:nvSpPr>
        <p:spPr>
          <a:xfrm>
            <a:off x="2227468" y="1081954"/>
            <a:ext cx="3107913" cy="406400"/>
          </a:xfrm>
          <a:prstGeom prst="rect">
            <a:avLst/>
          </a:prstGeom>
        </p:spPr>
        <p:txBody>
          <a:bodyPr wrap="square" lIns="0" tIns="0" rIns="0" bIns="0">
            <a:spAutoFit/>
          </a:bodyPr>
          <a:lstStyle>
            <a:lvl1pPr>
              <a:defRPr sz="2500" b="1" i="0">
                <a:solidFill>
                  <a:srgbClr val="F72717"/>
                </a:solidFill>
                <a:latin typeface="Edenred Black"/>
                <a:cs typeface="Edenred Black"/>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
        <p:nvSpPr>
          <p:cNvPr id="8"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2.jpg"/><Relationship Id="rId18" Type="http://schemas.openxmlformats.org/officeDocument/2006/relationships/image" Target="../media/image17.jpg"/><Relationship Id="rId26" Type="http://schemas.openxmlformats.org/officeDocument/2006/relationships/image" Target="../media/image25.png"/><Relationship Id="rId39" Type="http://schemas.openxmlformats.org/officeDocument/2006/relationships/image" Target="../media/image38.jpg"/><Relationship Id="rId21" Type="http://schemas.openxmlformats.org/officeDocument/2006/relationships/image" Target="../media/image20.jpg"/><Relationship Id="rId34" Type="http://schemas.openxmlformats.org/officeDocument/2006/relationships/image" Target="../media/image33.png"/><Relationship Id="rId42" Type="http://schemas.openxmlformats.org/officeDocument/2006/relationships/image" Target="../media/image41.jpg"/><Relationship Id="rId47" Type="http://schemas.openxmlformats.org/officeDocument/2006/relationships/image" Target="../media/image46.png"/><Relationship Id="rId7" Type="http://schemas.openxmlformats.org/officeDocument/2006/relationships/image" Target="../media/image6.png"/><Relationship Id="rId2" Type="http://schemas.openxmlformats.org/officeDocument/2006/relationships/hyperlink" Target="https://www.cercalocali.edenred.it/%23/main-page" TargetMode="External"/><Relationship Id="rId16" Type="http://schemas.openxmlformats.org/officeDocument/2006/relationships/image" Target="../media/image15.jpg"/><Relationship Id="rId29"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jp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jpg"/><Relationship Id="rId45" Type="http://schemas.openxmlformats.org/officeDocument/2006/relationships/image" Target="../media/image44.png"/><Relationship Id="rId5" Type="http://schemas.openxmlformats.org/officeDocument/2006/relationships/image" Target="../media/image4.png"/><Relationship Id="rId15" Type="http://schemas.openxmlformats.org/officeDocument/2006/relationships/image" Target="../media/image14.jpg"/><Relationship Id="rId23" Type="http://schemas.openxmlformats.org/officeDocument/2006/relationships/image" Target="../media/image22.png"/><Relationship Id="rId28" Type="http://schemas.openxmlformats.org/officeDocument/2006/relationships/image" Target="../media/image27.jpg"/><Relationship Id="rId36" Type="http://schemas.openxmlformats.org/officeDocument/2006/relationships/image" Target="../media/image35.jpg"/><Relationship Id="rId10" Type="http://schemas.openxmlformats.org/officeDocument/2006/relationships/image" Target="../media/image9.jp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jp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jpg"/><Relationship Id="rId22" Type="http://schemas.openxmlformats.org/officeDocument/2006/relationships/image" Target="../media/image21.jpg"/><Relationship Id="rId27" Type="http://schemas.openxmlformats.org/officeDocument/2006/relationships/image" Target="../media/image26.jp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jpg"/><Relationship Id="rId48" Type="http://schemas.openxmlformats.org/officeDocument/2006/relationships/image" Target="../media/image47.svg"/><Relationship Id="rId8" Type="http://schemas.openxmlformats.org/officeDocument/2006/relationships/image" Target="../media/image7.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jp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jpg"/><Relationship Id="rId20" Type="http://schemas.openxmlformats.org/officeDocument/2006/relationships/image" Target="../media/image19.png"/><Relationship Id="rId41"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o 11">
            <a:extLst>
              <a:ext uri="{FF2B5EF4-FFF2-40B4-BE49-F238E27FC236}">
                <a16:creationId xmlns:a16="http://schemas.microsoft.com/office/drawing/2014/main" id="{6BA4FAD9-BD90-99CD-1E0A-3CAEA6BDFFE9}"/>
              </a:ext>
            </a:extLst>
          </p:cNvPr>
          <p:cNvGrpSpPr/>
          <p:nvPr/>
        </p:nvGrpSpPr>
        <p:grpSpPr>
          <a:xfrm>
            <a:off x="1251128" y="2178879"/>
            <a:ext cx="5521325" cy="1089698"/>
            <a:chOff x="1157351" y="2141370"/>
            <a:chExt cx="5521325" cy="1089698"/>
          </a:xfrm>
        </p:grpSpPr>
        <p:sp>
          <p:nvSpPr>
            <p:cNvPr id="8" name="bg object 24"/>
            <p:cNvSpPr/>
            <p:nvPr/>
          </p:nvSpPr>
          <p:spPr>
            <a:xfrm>
              <a:off x="1157351" y="2141371"/>
              <a:ext cx="5521325" cy="1089697"/>
            </a:xfrm>
            <a:custGeom>
              <a:avLst/>
              <a:gdLst/>
              <a:ahLst/>
              <a:cxnLst/>
              <a:rect l="l" t="t" r="r" b="b"/>
              <a:pathLst>
                <a:path w="5521325" h="1198880">
                  <a:moveTo>
                    <a:pt x="4921415" y="0"/>
                  </a:moveTo>
                  <a:lnTo>
                    <a:pt x="599427" y="0"/>
                  </a:lnTo>
                  <a:lnTo>
                    <a:pt x="552582" y="1803"/>
                  </a:lnTo>
                  <a:lnTo>
                    <a:pt x="506724" y="7125"/>
                  </a:lnTo>
                  <a:lnTo>
                    <a:pt x="461985" y="15831"/>
                  </a:lnTo>
                  <a:lnTo>
                    <a:pt x="418498" y="27789"/>
                  </a:lnTo>
                  <a:lnTo>
                    <a:pt x="376397" y="42865"/>
                  </a:lnTo>
                  <a:lnTo>
                    <a:pt x="335815" y="60927"/>
                  </a:lnTo>
                  <a:lnTo>
                    <a:pt x="296886" y="81840"/>
                  </a:lnTo>
                  <a:lnTo>
                    <a:pt x="259742" y="105471"/>
                  </a:lnTo>
                  <a:lnTo>
                    <a:pt x="224517" y="131688"/>
                  </a:lnTo>
                  <a:lnTo>
                    <a:pt x="191344" y="160357"/>
                  </a:lnTo>
                  <a:lnTo>
                    <a:pt x="160357" y="191344"/>
                  </a:lnTo>
                  <a:lnTo>
                    <a:pt x="131688" y="224517"/>
                  </a:lnTo>
                  <a:lnTo>
                    <a:pt x="105471" y="259742"/>
                  </a:lnTo>
                  <a:lnTo>
                    <a:pt x="81840" y="296886"/>
                  </a:lnTo>
                  <a:lnTo>
                    <a:pt x="60927" y="335815"/>
                  </a:lnTo>
                  <a:lnTo>
                    <a:pt x="42865" y="376397"/>
                  </a:lnTo>
                  <a:lnTo>
                    <a:pt x="27789" y="418498"/>
                  </a:lnTo>
                  <a:lnTo>
                    <a:pt x="15831" y="461985"/>
                  </a:lnTo>
                  <a:lnTo>
                    <a:pt x="7125" y="506724"/>
                  </a:lnTo>
                  <a:lnTo>
                    <a:pt x="1803" y="552582"/>
                  </a:lnTo>
                  <a:lnTo>
                    <a:pt x="0" y="599427"/>
                  </a:lnTo>
                  <a:lnTo>
                    <a:pt x="1803" y="646271"/>
                  </a:lnTo>
                  <a:lnTo>
                    <a:pt x="7125" y="692129"/>
                  </a:lnTo>
                  <a:lnTo>
                    <a:pt x="15831" y="736868"/>
                  </a:lnTo>
                  <a:lnTo>
                    <a:pt x="27789" y="780354"/>
                  </a:lnTo>
                  <a:lnTo>
                    <a:pt x="42865" y="822455"/>
                  </a:lnTo>
                  <a:lnTo>
                    <a:pt x="60927" y="863036"/>
                  </a:lnTo>
                  <a:lnTo>
                    <a:pt x="81840" y="901964"/>
                  </a:lnTo>
                  <a:lnTo>
                    <a:pt x="105471" y="939107"/>
                  </a:lnTo>
                  <a:lnTo>
                    <a:pt x="131688" y="974331"/>
                  </a:lnTo>
                  <a:lnTo>
                    <a:pt x="160357" y="1007503"/>
                  </a:lnTo>
                  <a:lnTo>
                    <a:pt x="191344" y="1038490"/>
                  </a:lnTo>
                  <a:lnTo>
                    <a:pt x="224517" y="1067158"/>
                  </a:lnTo>
                  <a:lnTo>
                    <a:pt x="259742" y="1093374"/>
                  </a:lnTo>
                  <a:lnTo>
                    <a:pt x="296886" y="1117004"/>
                  </a:lnTo>
                  <a:lnTo>
                    <a:pt x="335815" y="1137917"/>
                  </a:lnTo>
                  <a:lnTo>
                    <a:pt x="376397" y="1155977"/>
                  </a:lnTo>
                  <a:lnTo>
                    <a:pt x="418498" y="1171053"/>
                  </a:lnTo>
                  <a:lnTo>
                    <a:pt x="461985" y="1183011"/>
                  </a:lnTo>
                  <a:lnTo>
                    <a:pt x="506724" y="1191717"/>
                  </a:lnTo>
                  <a:lnTo>
                    <a:pt x="552582" y="1197038"/>
                  </a:lnTo>
                  <a:lnTo>
                    <a:pt x="599427" y="1198841"/>
                  </a:lnTo>
                  <a:lnTo>
                    <a:pt x="4921415" y="1198841"/>
                  </a:lnTo>
                  <a:lnTo>
                    <a:pt x="4968259" y="1197038"/>
                  </a:lnTo>
                  <a:lnTo>
                    <a:pt x="5014117" y="1191717"/>
                  </a:lnTo>
                  <a:lnTo>
                    <a:pt x="5058856" y="1183011"/>
                  </a:lnTo>
                  <a:lnTo>
                    <a:pt x="5102342" y="1171053"/>
                  </a:lnTo>
                  <a:lnTo>
                    <a:pt x="5144442" y="1155977"/>
                  </a:lnTo>
                  <a:lnTo>
                    <a:pt x="5185023" y="1137917"/>
                  </a:lnTo>
                  <a:lnTo>
                    <a:pt x="5223952" y="1117004"/>
                  </a:lnTo>
                  <a:lnTo>
                    <a:pt x="5261095" y="1093374"/>
                  </a:lnTo>
                  <a:lnTo>
                    <a:pt x="5296319" y="1067158"/>
                  </a:lnTo>
                  <a:lnTo>
                    <a:pt x="5329491" y="1038490"/>
                  </a:lnTo>
                  <a:lnTo>
                    <a:pt x="5360478" y="1007503"/>
                  </a:lnTo>
                  <a:lnTo>
                    <a:pt x="5389146" y="974331"/>
                  </a:lnTo>
                  <a:lnTo>
                    <a:pt x="5415362" y="939107"/>
                  </a:lnTo>
                  <a:lnTo>
                    <a:pt x="5438992" y="901964"/>
                  </a:lnTo>
                  <a:lnTo>
                    <a:pt x="5459905" y="863036"/>
                  </a:lnTo>
                  <a:lnTo>
                    <a:pt x="5477965" y="822455"/>
                  </a:lnTo>
                  <a:lnTo>
                    <a:pt x="5493041" y="780354"/>
                  </a:lnTo>
                  <a:lnTo>
                    <a:pt x="5504998" y="736868"/>
                  </a:lnTo>
                  <a:lnTo>
                    <a:pt x="5513704" y="692129"/>
                  </a:lnTo>
                  <a:lnTo>
                    <a:pt x="5519026" y="646271"/>
                  </a:lnTo>
                  <a:lnTo>
                    <a:pt x="5520829" y="599427"/>
                  </a:lnTo>
                  <a:lnTo>
                    <a:pt x="5519026" y="552582"/>
                  </a:lnTo>
                  <a:lnTo>
                    <a:pt x="5513704" y="506724"/>
                  </a:lnTo>
                  <a:lnTo>
                    <a:pt x="5504998" y="461985"/>
                  </a:lnTo>
                  <a:lnTo>
                    <a:pt x="5493041" y="418498"/>
                  </a:lnTo>
                  <a:lnTo>
                    <a:pt x="5477965" y="376397"/>
                  </a:lnTo>
                  <a:lnTo>
                    <a:pt x="5459905" y="335815"/>
                  </a:lnTo>
                  <a:lnTo>
                    <a:pt x="5438992" y="296886"/>
                  </a:lnTo>
                  <a:lnTo>
                    <a:pt x="5415362" y="259742"/>
                  </a:lnTo>
                  <a:lnTo>
                    <a:pt x="5389146" y="224517"/>
                  </a:lnTo>
                  <a:lnTo>
                    <a:pt x="5360478" y="191344"/>
                  </a:lnTo>
                  <a:lnTo>
                    <a:pt x="5329491" y="160357"/>
                  </a:lnTo>
                  <a:lnTo>
                    <a:pt x="5296319" y="131688"/>
                  </a:lnTo>
                  <a:lnTo>
                    <a:pt x="5261095" y="105471"/>
                  </a:lnTo>
                  <a:lnTo>
                    <a:pt x="5223952" y="81840"/>
                  </a:lnTo>
                  <a:lnTo>
                    <a:pt x="5185023" y="60927"/>
                  </a:lnTo>
                  <a:lnTo>
                    <a:pt x="5144442" y="42865"/>
                  </a:lnTo>
                  <a:lnTo>
                    <a:pt x="5102342" y="27789"/>
                  </a:lnTo>
                  <a:lnTo>
                    <a:pt x="5058856" y="15831"/>
                  </a:lnTo>
                  <a:lnTo>
                    <a:pt x="5014117" y="7125"/>
                  </a:lnTo>
                  <a:lnTo>
                    <a:pt x="4968259" y="1803"/>
                  </a:lnTo>
                  <a:lnTo>
                    <a:pt x="4921415" y="0"/>
                  </a:lnTo>
                  <a:close/>
                </a:path>
              </a:pathLst>
            </a:custGeom>
            <a:solidFill>
              <a:srgbClr val="FFFFFF"/>
            </a:solidFill>
            <a:effectLst>
              <a:outerShdw blurRad="50800" dist="38100" dir="5400000" algn="t" rotWithShape="0">
                <a:prstClr val="black">
                  <a:alpha val="40000"/>
                </a:prstClr>
              </a:outerShdw>
            </a:effectLst>
          </p:spPr>
          <p:txBody>
            <a:bodyPr wrap="square" lIns="0" tIns="0" rIns="0" bIns="0" rtlCol="0"/>
            <a:lstStyle/>
            <a:p>
              <a:endParaRPr dirty="0"/>
            </a:p>
          </p:txBody>
        </p:sp>
        <p:sp>
          <p:nvSpPr>
            <p:cNvPr id="9" name="bg object 25"/>
            <p:cNvSpPr/>
            <p:nvPr/>
          </p:nvSpPr>
          <p:spPr>
            <a:xfrm>
              <a:off x="5208473" y="2141370"/>
              <a:ext cx="1459230" cy="1089697"/>
            </a:xfrm>
            <a:custGeom>
              <a:avLst/>
              <a:gdLst/>
              <a:ahLst/>
              <a:cxnLst/>
              <a:rect l="l" t="t" r="r" b="b"/>
              <a:pathLst>
                <a:path w="1459229" h="1198880">
                  <a:moveTo>
                    <a:pt x="636600" y="0"/>
                  </a:moveTo>
                  <a:lnTo>
                    <a:pt x="506145" y="0"/>
                  </a:lnTo>
                  <a:lnTo>
                    <a:pt x="419989" y="213271"/>
                  </a:lnTo>
                  <a:lnTo>
                    <a:pt x="415442" y="237591"/>
                  </a:lnTo>
                  <a:lnTo>
                    <a:pt x="420395" y="260934"/>
                  </a:lnTo>
                  <a:lnTo>
                    <a:pt x="433743" y="280733"/>
                  </a:lnTo>
                  <a:lnTo>
                    <a:pt x="454406" y="294360"/>
                  </a:lnTo>
                  <a:lnTo>
                    <a:pt x="478739" y="298907"/>
                  </a:lnTo>
                  <a:lnTo>
                    <a:pt x="502094" y="293941"/>
                  </a:lnTo>
                  <a:lnTo>
                    <a:pt x="521881" y="280593"/>
                  </a:lnTo>
                  <a:lnTo>
                    <a:pt x="535495" y="259930"/>
                  </a:lnTo>
                  <a:lnTo>
                    <a:pt x="633209" y="18072"/>
                  </a:lnTo>
                  <a:lnTo>
                    <a:pt x="636600" y="0"/>
                  </a:lnTo>
                  <a:close/>
                </a:path>
                <a:path w="1459229" h="1198880">
                  <a:moveTo>
                    <a:pt x="807770" y="62433"/>
                  </a:moveTo>
                  <a:lnTo>
                    <a:pt x="802817" y="39077"/>
                  </a:lnTo>
                  <a:lnTo>
                    <a:pt x="789457" y="19291"/>
                  </a:lnTo>
                  <a:lnTo>
                    <a:pt x="768794" y="5664"/>
                  </a:lnTo>
                  <a:lnTo>
                    <a:pt x="744474" y="1104"/>
                  </a:lnTo>
                  <a:lnTo>
                    <a:pt x="721118" y="6070"/>
                  </a:lnTo>
                  <a:lnTo>
                    <a:pt x="701332" y="19418"/>
                  </a:lnTo>
                  <a:lnTo>
                    <a:pt x="687705" y="40081"/>
                  </a:lnTo>
                  <a:lnTo>
                    <a:pt x="589978" y="281952"/>
                  </a:lnTo>
                  <a:lnTo>
                    <a:pt x="585431" y="306273"/>
                  </a:lnTo>
                  <a:lnTo>
                    <a:pt x="590397" y="329628"/>
                  </a:lnTo>
                  <a:lnTo>
                    <a:pt x="603758" y="349415"/>
                  </a:lnTo>
                  <a:lnTo>
                    <a:pt x="624408" y="363042"/>
                  </a:lnTo>
                  <a:lnTo>
                    <a:pt x="648728" y="367588"/>
                  </a:lnTo>
                  <a:lnTo>
                    <a:pt x="672084" y="362635"/>
                  </a:lnTo>
                  <a:lnTo>
                    <a:pt x="691883" y="349275"/>
                  </a:lnTo>
                  <a:lnTo>
                    <a:pt x="705497" y="328612"/>
                  </a:lnTo>
                  <a:lnTo>
                    <a:pt x="803211" y="86753"/>
                  </a:lnTo>
                  <a:lnTo>
                    <a:pt x="807770" y="62433"/>
                  </a:lnTo>
                  <a:close/>
                </a:path>
                <a:path w="1459229" h="1198880">
                  <a:moveTo>
                    <a:pt x="977887" y="131152"/>
                  </a:moveTo>
                  <a:lnTo>
                    <a:pt x="972934" y="107810"/>
                  </a:lnTo>
                  <a:lnTo>
                    <a:pt x="959573" y="88023"/>
                  </a:lnTo>
                  <a:lnTo>
                    <a:pt x="938923" y="74396"/>
                  </a:lnTo>
                  <a:lnTo>
                    <a:pt x="914590" y="69837"/>
                  </a:lnTo>
                  <a:lnTo>
                    <a:pt x="891235" y="74790"/>
                  </a:lnTo>
                  <a:lnTo>
                    <a:pt x="871448" y="88150"/>
                  </a:lnTo>
                  <a:lnTo>
                    <a:pt x="857821" y="108813"/>
                  </a:lnTo>
                  <a:lnTo>
                    <a:pt x="725576" y="436130"/>
                  </a:lnTo>
                  <a:lnTo>
                    <a:pt x="702094" y="479209"/>
                  </a:lnTo>
                  <a:lnTo>
                    <a:pt x="670445" y="514718"/>
                  </a:lnTo>
                  <a:lnTo>
                    <a:pt x="632320" y="541934"/>
                  </a:lnTo>
                  <a:lnTo>
                    <a:pt x="589368" y="560158"/>
                  </a:lnTo>
                  <a:lnTo>
                    <a:pt x="543280" y="568680"/>
                  </a:lnTo>
                  <a:lnTo>
                    <a:pt x="495744" y="566762"/>
                  </a:lnTo>
                  <a:lnTo>
                    <a:pt x="448424" y="553720"/>
                  </a:lnTo>
                  <a:lnTo>
                    <a:pt x="405358" y="530250"/>
                  </a:lnTo>
                  <a:lnTo>
                    <a:pt x="369874" y="498614"/>
                  </a:lnTo>
                  <a:lnTo>
                    <a:pt x="342658" y="460489"/>
                  </a:lnTo>
                  <a:lnTo>
                    <a:pt x="324434" y="417550"/>
                  </a:lnTo>
                  <a:lnTo>
                    <a:pt x="315925" y="371475"/>
                  </a:lnTo>
                  <a:lnTo>
                    <a:pt x="317817" y="323951"/>
                  </a:lnTo>
                  <a:lnTo>
                    <a:pt x="330860" y="276656"/>
                  </a:lnTo>
                  <a:lnTo>
                    <a:pt x="442633" y="0"/>
                  </a:lnTo>
                  <a:lnTo>
                    <a:pt x="308254" y="0"/>
                  </a:lnTo>
                  <a:lnTo>
                    <a:pt x="215353" y="229984"/>
                  </a:lnTo>
                  <a:lnTo>
                    <a:pt x="201079" y="273532"/>
                  </a:lnTo>
                  <a:lnTo>
                    <a:pt x="192976" y="317588"/>
                  </a:lnTo>
                  <a:lnTo>
                    <a:pt x="190817" y="361607"/>
                  </a:lnTo>
                  <a:lnTo>
                    <a:pt x="194360" y="405053"/>
                  </a:lnTo>
                  <a:lnTo>
                    <a:pt x="203415" y="447421"/>
                  </a:lnTo>
                  <a:lnTo>
                    <a:pt x="217728" y="488175"/>
                  </a:lnTo>
                  <a:lnTo>
                    <a:pt x="237096" y="526783"/>
                  </a:lnTo>
                  <a:lnTo>
                    <a:pt x="261277" y="562724"/>
                  </a:lnTo>
                  <a:lnTo>
                    <a:pt x="273659" y="576821"/>
                  </a:lnTo>
                  <a:lnTo>
                    <a:pt x="267957" y="585000"/>
                  </a:lnTo>
                  <a:lnTo>
                    <a:pt x="8153" y="1173797"/>
                  </a:lnTo>
                  <a:lnTo>
                    <a:pt x="0" y="1198854"/>
                  </a:lnTo>
                  <a:lnTo>
                    <a:pt x="133223" y="1198854"/>
                  </a:lnTo>
                  <a:lnTo>
                    <a:pt x="373037" y="655320"/>
                  </a:lnTo>
                  <a:lnTo>
                    <a:pt x="401751" y="669239"/>
                  </a:lnTo>
                  <a:lnTo>
                    <a:pt x="432193" y="679221"/>
                  </a:lnTo>
                  <a:lnTo>
                    <a:pt x="240969" y="1198854"/>
                  </a:lnTo>
                  <a:lnTo>
                    <a:pt x="373672" y="1198854"/>
                  </a:lnTo>
                  <a:lnTo>
                    <a:pt x="556628" y="701624"/>
                  </a:lnTo>
                  <a:lnTo>
                    <a:pt x="558228" y="691769"/>
                  </a:lnTo>
                  <a:lnTo>
                    <a:pt x="576872" y="690232"/>
                  </a:lnTo>
                  <a:lnTo>
                    <a:pt x="619252" y="681189"/>
                  </a:lnTo>
                  <a:lnTo>
                    <a:pt x="660006" y="666864"/>
                  </a:lnTo>
                  <a:lnTo>
                    <a:pt x="698614" y="647496"/>
                  </a:lnTo>
                  <a:lnTo>
                    <a:pt x="734568" y="623316"/>
                  </a:lnTo>
                  <a:lnTo>
                    <a:pt x="767308" y="594525"/>
                  </a:lnTo>
                  <a:lnTo>
                    <a:pt x="796328" y="561365"/>
                  </a:lnTo>
                  <a:lnTo>
                    <a:pt x="821105" y="524040"/>
                  </a:lnTo>
                  <a:lnTo>
                    <a:pt x="841095" y="482803"/>
                  </a:lnTo>
                  <a:lnTo>
                    <a:pt x="973340" y="155486"/>
                  </a:lnTo>
                  <a:lnTo>
                    <a:pt x="977887" y="131152"/>
                  </a:lnTo>
                  <a:close/>
                </a:path>
                <a:path w="1459229" h="1198880">
                  <a:moveTo>
                    <a:pt x="1458861" y="599427"/>
                  </a:moveTo>
                  <a:lnTo>
                    <a:pt x="1457058" y="552589"/>
                  </a:lnTo>
                  <a:lnTo>
                    <a:pt x="1451724" y="506730"/>
                  </a:lnTo>
                  <a:lnTo>
                    <a:pt x="1443024" y="461987"/>
                  </a:lnTo>
                  <a:lnTo>
                    <a:pt x="1437106" y="440486"/>
                  </a:lnTo>
                  <a:lnTo>
                    <a:pt x="1437106" y="616419"/>
                  </a:lnTo>
                  <a:lnTo>
                    <a:pt x="1433004" y="665353"/>
                  </a:lnTo>
                  <a:lnTo>
                    <a:pt x="1424584" y="710222"/>
                  </a:lnTo>
                  <a:lnTo>
                    <a:pt x="1412367" y="748639"/>
                  </a:lnTo>
                  <a:lnTo>
                    <a:pt x="1391513" y="787209"/>
                  </a:lnTo>
                  <a:lnTo>
                    <a:pt x="1361668" y="819594"/>
                  </a:lnTo>
                  <a:lnTo>
                    <a:pt x="1324673" y="845045"/>
                  </a:lnTo>
                  <a:lnTo>
                    <a:pt x="1282407" y="862787"/>
                  </a:lnTo>
                  <a:lnTo>
                    <a:pt x="1236624" y="872070"/>
                  </a:lnTo>
                  <a:lnTo>
                    <a:pt x="1189532" y="872070"/>
                  </a:lnTo>
                  <a:lnTo>
                    <a:pt x="1142669" y="862088"/>
                  </a:lnTo>
                  <a:lnTo>
                    <a:pt x="1102029" y="836688"/>
                  </a:lnTo>
                  <a:lnTo>
                    <a:pt x="1068108" y="803833"/>
                  </a:lnTo>
                  <a:lnTo>
                    <a:pt x="1041742" y="765365"/>
                  </a:lnTo>
                  <a:lnTo>
                    <a:pt x="1023708" y="723112"/>
                  </a:lnTo>
                  <a:lnTo>
                    <a:pt x="1014844" y="678891"/>
                  </a:lnTo>
                  <a:lnTo>
                    <a:pt x="1015961" y="634542"/>
                  </a:lnTo>
                  <a:lnTo>
                    <a:pt x="1027849" y="591896"/>
                  </a:lnTo>
                  <a:lnTo>
                    <a:pt x="1045629" y="556145"/>
                  </a:lnTo>
                  <a:lnTo>
                    <a:pt x="1070673" y="518299"/>
                  </a:lnTo>
                  <a:lnTo>
                    <a:pt x="1101661" y="480453"/>
                  </a:lnTo>
                  <a:lnTo>
                    <a:pt x="1137335" y="444728"/>
                  </a:lnTo>
                  <a:lnTo>
                    <a:pt x="1176401" y="413207"/>
                  </a:lnTo>
                  <a:lnTo>
                    <a:pt x="1217587" y="387997"/>
                  </a:lnTo>
                  <a:lnTo>
                    <a:pt x="1259560" y="371208"/>
                  </a:lnTo>
                  <a:lnTo>
                    <a:pt x="1301165" y="364896"/>
                  </a:lnTo>
                  <a:lnTo>
                    <a:pt x="1340993" y="371208"/>
                  </a:lnTo>
                  <a:lnTo>
                    <a:pt x="1374051" y="394373"/>
                  </a:lnTo>
                  <a:lnTo>
                    <a:pt x="1399578" y="427799"/>
                  </a:lnTo>
                  <a:lnTo>
                    <a:pt x="1418120" y="469099"/>
                  </a:lnTo>
                  <a:lnTo>
                    <a:pt x="1430197" y="515899"/>
                  </a:lnTo>
                  <a:lnTo>
                    <a:pt x="1436344" y="565797"/>
                  </a:lnTo>
                  <a:lnTo>
                    <a:pt x="1437106" y="616419"/>
                  </a:lnTo>
                  <a:lnTo>
                    <a:pt x="1437106" y="440486"/>
                  </a:lnTo>
                  <a:lnTo>
                    <a:pt x="1415986" y="376402"/>
                  </a:lnTo>
                  <a:lnTo>
                    <a:pt x="1397927" y="335813"/>
                  </a:lnTo>
                  <a:lnTo>
                    <a:pt x="1377022" y="296887"/>
                  </a:lnTo>
                  <a:lnTo>
                    <a:pt x="1353388" y="259740"/>
                  </a:lnTo>
                  <a:lnTo>
                    <a:pt x="1291691" y="240284"/>
                  </a:lnTo>
                  <a:lnTo>
                    <a:pt x="1245311" y="246265"/>
                  </a:lnTo>
                  <a:lnTo>
                    <a:pt x="1199870" y="259740"/>
                  </a:lnTo>
                  <a:lnTo>
                    <a:pt x="1156093" y="279565"/>
                  </a:lnTo>
                  <a:lnTo>
                    <a:pt x="1114158" y="304787"/>
                  </a:lnTo>
                  <a:lnTo>
                    <a:pt x="1074623" y="334352"/>
                  </a:lnTo>
                  <a:lnTo>
                    <a:pt x="1037907" y="367195"/>
                  </a:lnTo>
                  <a:lnTo>
                    <a:pt x="1004493" y="402285"/>
                  </a:lnTo>
                  <a:lnTo>
                    <a:pt x="974826" y="438569"/>
                  </a:lnTo>
                  <a:lnTo>
                    <a:pt x="949350" y="474992"/>
                  </a:lnTo>
                  <a:lnTo>
                    <a:pt x="928522" y="510514"/>
                  </a:lnTo>
                  <a:lnTo>
                    <a:pt x="898093" y="588010"/>
                  </a:lnTo>
                  <a:lnTo>
                    <a:pt x="890524" y="633183"/>
                  </a:lnTo>
                  <a:lnTo>
                    <a:pt x="889774" y="678891"/>
                  </a:lnTo>
                  <a:lnTo>
                    <a:pt x="895540" y="724408"/>
                  </a:lnTo>
                  <a:lnTo>
                    <a:pt x="907529" y="769010"/>
                  </a:lnTo>
                  <a:lnTo>
                    <a:pt x="925436" y="811949"/>
                  </a:lnTo>
                  <a:lnTo>
                    <a:pt x="948944" y="852525"/>
                  </a:lnTo>
                  <a:lnTo>
                    <a:pt x="968248" y="877633"/>
                  </a:lnTo>
                  <a:lnTo>
                    <a:pt x="826503" y="1198854"/>
                  </a:lnTo>
                  <a:lnTo>
                    <a:pt x="859421" y="1198854"/>
                  </a:lnTo>
                  <a:lnTo>
                    <a:pt x="906272" y="1197051"/>
                  </a:lnTo>
                  <a:lnTo>
                    <a:pt x="952131" y="1191729"/>
                  </a:lnTo>
                  <a:lnTo>
                    <a:pt x="967041" y="1188834"/>
                  </a:lnTo>
                  <a:lnTo>
                    <a:pt x="1067066" y="962101"/>
                  </a:lnTo>
                  <a:lnTo>
                    <a:pt x="1093050" y="976477"/>
                  </a:lnTo>
                  <a:lnTo>
                    <a:pt x="1095032" y="977417"/>
                  </a:lnTo>
                  <a:lnTo>
                    <a:pt x="1096949" y="978192"/>
                  </a:lnTo>
                  <a:lnTo>
                    <a:pt x="1098905" y="978852"/>
                  </a:lnTo>
                  <a:lnTo>
                    <a:pt x="1127658" y="986586"/>
                  </a:lnTo>
                  <a:lnTo>
                    <a:pt x="1062710" y="1163066"/>
                  </a:lnTo>
                  <a:lnTo>
                    <a:pt x="1123048" y="1137932"/>
                  </a:lnTo>
                  <a:lnTo>
                    <a:pt x="1161973" y="1117015"/>
                  </a:lnTo>
                  <a:lnTo>
                    <a:pt x="1199121" y="1093393"/>
                  </a:lnTo>
                  <a:lnTo>
                    <a:pt x="1257427" y="994524"/>
                  </a:lnTo>
                  <a:lnTo>
                    <a:pt x="1288694" y="989901"/>
                  </a:lnTo>
                  <a:lnTo>
                    <a:pt x="1327175" y="974344"/>
                  </a:lnTo>
                  <a:lnTo>
                    <a:pt x="1353388" y="939114"/>
                  </a:lnTo>
                  <a:lnTo>
                    <a:pt x="1377022" y="901979"/>
                  </a:lnTo>
                  <a:lnTo>
                    <a:pt x="1393075" y="872070"/>
                  </a:lnTo>
                  <a:lnTo>
                    <a:pt x="1397927" y="863041"/>
                  </a:lnTo>
                  <a:lnTo>
                    <a:pt x="1415986" y="822464"/>
                  </a:lnTo>
                  <a:lnTo>
                    <a:pt x="1431061" y="780364"/>
                  </a:lnTo>
                  <a:lnTo>
                    <a:pt x="1443024" y="736879"/>
                  </a:lnTo>
                  <a:lnTo>
                    <a:pt x="1451724" y="692137"/>
                  </a:lnTo>
                  <a:lnTo>
                    <a:pt x="1457058" y="646277"/>
                  </a:lnTo>
                  <a:lnTo>
                    <a:pt x="1458861" y="599427"/>
                  </a:lnTo>
                  <a:close/>
                </a:path>
              </a:pathLst>
            </a:custGeom>
            <a:solidFill>
              <a:srgbClr val="F1F7FF">
                <a:alpha val="50000"/>
              </a:srgbClr>
            </a:solidFill>
          </p:spPr>
          <p:txBody>
            <a:bodyPr wrap="square" lIns="0" tIns="0" rIns="0" bIns="0" rtlCol="0"/>
            <a:lstStyle/>
            <a:p>
              <a:endParaRPr/>
            </a:p>
          </p:txBody>
        </p:sp>
      </p:grpSp>
      <p:sp>
        <p:nvSpPr>
          <p:cNvPr id="66" name="bg object 16"/>
          <p:cNvSpPr/>
          <p:nvPr/>
        </p:nvSpPr>
        <p:spPr>
          <a:xfrm>
            <a:off x="0" y="4013853"/>
            <a:ext cx="7556500" cy="2347057"/>
          </a:xfrm>
          <a:custGeom>
            <a:avLst/>
            <a:gdLst/>
            <a:ahLst/>
            <a:cxnLst/>
            <a:rect l="l" t="t" r="r" b="b"/>
            <a:pathLst>
              <a:path w="7560309" h="2199640">
                <a:moveTo>
                  <a:pt x="7559992" y="0"/>
                </a:moveTo>
                <a:lnTo>
                  <a:pt x="0" y="0"/>
                </a:lnTo>
                <a:lnTo>
                  <a:pt x="0" y="2199081"/>
                </a:lnTo>
                <a:lnTo>
                  <a:pt x="7559992" y="2199081"/>
                </a:lnTo>
                <a:lnTo>
                  <a:pt x="7559992" y="0"/>
                </a:lnTo>
                <a:close/>
              </a:path>
            </a:pathLst>
          </a:custGeom>
          <a:solidFill>
            <a:srgbClr val="F1F7FF"/>
          </a:solidFill>
        </p:spPr>
        <p:txBody>
          <a:bodyPr wrap="square" lIns="0" tIns="0" rIns="0" bIns="0" rtlCol="0"/>
          <a:lstStyle/>
          <a:p>
            <a:endParaRPr/>
          </a:p>
        </p:txBody>
      </p:sp>
      <p:sp>
        <p:nvSpPr>
          <p:cNvPr id="69" name="Rectangle : coins arrondis 4">
            <a:extLst>
              <a:ext uri="{FF2B5EF4-FFF2-40B4-BE49-F238E27FC236}">
                <a16:creationId xmlns:a16="http://schemas.microsoft.com/office/drawing/2014/main" id="{234637B3-12E1-B2B5-3765-4B34001E517F}"/>
              </a:ext>
            </a:extLst>
          </p:cNvPr>
          <p:cNvSpPr/>
          <p:nvPr/>
        </p:nvSpPr>
        <p:spPr>
          <a:xfrm>
            <a:off x="2254250" y="6138184"/>
            <a:ext cx="3124200" cy="351516"/>
          </a:xfrm>
          <a:prstGeom prst="roundRect">
            <a:avLst>
              <a:gd name="adj" fmla="val 50000"/>
            </a:avLst>
          </a:prstGeom>
          <a:gradFill flip="none" rotWithShape="1">
            <a:gsLst>
              <a:gs pos="15000">
                <a:srgbClr val="F72717"/>
              </a:gs>
              <a:gs pos="100000">
                <a:srgbClr val="FE0472"/>
              </a:gs>
            </a:gsLst>
            <a:lin ang="0" scaled="1"/>
            <a:tileRect/>
          </a:gra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Aptos"/>
              <a:ea typeface="+mn-ea"/>
              <a:cs typeface="+mn-cs"/>
            </a:endParaRPr>
          </a:p>
        </p:txBody>
      </p:sp>
      <p:sp>
        <p:nvSpPr>
          <p:cNvPr id="67" name="bg object 18"/>
          <p:cNvSpPr/>
          <p:nvPr/>
        </p:nvSpPr>
        <p:spPr>
          <a:xfrm>
            <a:off x="1027873" y="3990449"/>
            <a:ext cx="2608580" cy="1925671"/>
          </a:xfrm>
          <a:custGeom>
            <a:avLst/>
            <a:gdLst/>
            <a:ahLst/>
            <a:cxnLst/>
            <a:rect l="l" t="t" r="r" b="b"/>
            <a:pathLst>
              <a:path w="2608579" h="1649729">
                <a:moveTo>
                  <a:pt x="2284349" y="0"/>
                </a:moveTo>
                <a:lnTo>
                  <a:pt x="323672" y="0"/>
                </a:lnTo>
                <a:lnTo>
                  <a:pt x="275843" y="3509"/>
                </a:lnTo>
                <a:lnTo>
                  <a:pt x="230193" y="13703"/>
                </a:lnTo>
                <a:lnTo>
                  <a:pt x="187223" y="30081"/>
                </a:lnTo>
                <a:lnTo>
                  <a:pt x="147432" y="52144"/>
                </a:lnTo>
                <a:lnTo>
                  <a:pt x="111322" y="79389"/>
                </a:lnTo>
                <a:lnTo>
                  <a:pt x="79393" y="111317"/>
                </a:lnTo>
                <a:lnTo>
                  <a:pt x="52147" y="147426"/>
                </a:lnTo>
                <a:lnTo>
                  <a:pt x="30084" y="187217"/>
                </a:lnTo>
                <a:lnTo>
                  <a:pt x="13704" y="230189"/>
                </a:lnTo>
                <a:lnTo>
                  <a:pt x="3509" y="275840"/>
                </a:lnTo>
                <a:lnTo>
                  <a:pt x="0" y="323672"/>
                </a:lnTo>
                <a:lnTo>
                  <a:pt x="0" y="1325740"/>
                </a:lnTo>
                <a:lnTo>
                  <a:pt x="3509" y="1373571"/>
                </a:lnTo>
                <a:lnTo>
                  <a:pt x="13704" y="1419223"/>
                </a:lnTo>
                <a:lnTo>
                  <a:pt x="30084" y="1462194"/>
                </a:lnTo>
                <a:lnTo>
                  <a:pt x="52147" y="1501985"/>
                </a:lnTo>
                <a:lnTo>
                  <a:pt x="79393" y="1538095"/>
                </a:lnTo>
                <a:lnTo>
                  <a:pt x="111322" y="1570023"/>
                </a:lnTo>
                <a:lnTo>
                  <a:pt x="147432" y="1597268"/>
                </a:lnTo>
                <a:lnTo>
                  <a:pt x="187223" y="1619330"/>
                </a:lnTo>
                <a:lnTo>
                  <a:pt x="230193" y="1635709"/>
                </a:lnTo>
                <a:lnTo>
                  <a:pt x="275843" y="1645903"/>
                </a:lnTo>
                <a:lnTo>
                  <a:pt x="323672" y="1649412"/>
                </a:lnTo>
                <a:lnTo>
                  <a:pt x="2284349" y="1649412"/>
                </a:lnTo>
                <a:lnTo>
                  <a:pt x="2332177" y="1645903"/>
                </a:lnTo>
                <a:lnTo>
                  <a:pt x="2377827" y="1635709"/>
                </a:lnTo>
                <a:lnTo>
                  <a:pt x="2420798" y="1619330"/>
                </a:lnTo>
                <a:lnTo>
                  <a:pt x="2460588" y="1597268"/>
                </a:lnTo>
                <a:lnTo>
                  <a:pt x="2496699" y="1570023"/>
                </a:lnTo>
                <a:lnTo>
                  <a:pt x="2528627" y="1538095"/>
                </a:lnTo>
                <a:lnTo>
                  <a:pt x="2555873" y="1501985"/>
                </a:lnTo>
                <a:lnTo>
                  <a:pt x="2577937" y="1462194"/>
                </a:lnTo>
                <a:lnTo>
                  <a:pt x="2594316" y="1419223"/>
                </a:lnTo>
                <a:lnTo>
                  <a:pt x="2604511" y="1373571"/>
                </a:lnTo>
                <a:lnTo>
                  <a:pt x="2608021" y="1325740"/>
                </a:lnTo>
                <a:lnTo>
                  <a:pt x="2608021" y="323672"/>
                </a:lnTo>
                <a:lnTo>
                  <a:pt x="2604511" y="275840"/>
                </a:lnTo>
                <a:lnTo>
                  <a:pt x="2594316" y="230189"/>
                </a:lnTo>
                <a:lnTo>
                  <a:pt x="2577937" y="187217"/>
                </a:lnTo>
                <a:lnTo>
                  <a:pt x="2555873" y="147426"/>
                </a:lnTo>
                <a:lnTo>
                  <a:pt x="2528627" y="111317"/>
                </a:lnTo>
                <a:lnTo>
                  <a:pt x="2496699" y="79389"/>
                </a:lnTo>
                <a:lnTo>
                  <a:pt x="2460588" y="52144"/>
                </a:lnTo>
                <a:lnTo>
                  <a:pt x="2420798" y="30081"/>
                </a:lnTo>
                <a:lnTo>
                  <a:pt x="2377827" y="13703"/>
                </a:lnTo>
                <a:lnTo>
                  <a:pt x="2332177" y="3509"/>
                </a:lnTo>
                <a:lnTo>
                  <a:pt x="2284349" y="0"/>
                </a:lnTo>
                <a:close/>
              </a:path>
            </a:pathLst>
          </a:custGeom>
          <a:solidFill>
            <a:srgbClr val="FFFFFF"/>
          </a:solidFill>
          <a:effectLst>
            <a:outerShdw blurRad="50800" dist="38100" dir="5400000" algn="t" rotWithShape="0">
              <a:prstClr val="black">
                <a:alpha val="40000"/>
              </a:prstClr>
            </a:outerShdw>
          </a:effectLst>
        </p:spPr>
        <p:txBody>
          <a:bodyPr wrap="square" lIns="0" tIns="0" rIns="0" bIns="0" rtlCol="0"/>
          <a:lstStyle/>
          <a:p>
            <a:pPr lvl="0"/>
            <a:endParaRPr/>
          </a:p>
        </p:txBody>
      </p:sp>
      <p:sp>
        <p:nvSpPr>
          <p:cNvPr id="68" name="bg object 20"/>
          <p:cNvSpPr/>
          <p:nvPr/>
        </p:nvSpPr>
        <p:spPr>
          <a:xfrm>
            <a:off x="3918014" y="4001361"/>
            <a:ext cx="2608580" cy="1925671"/>
          </a:xfrm>
          <a:custGeom>
            <a:avLst/>
            <a:gdLst/>
            <a:ahLst/>
            <a:cxnLst/>
            <a:rect l="l" t="t" r="r" b="b"/>
            <a:pathLst>
              <a:path w="2608579" h="1649729">
                <a:moveTo>
                  <a:pt x="2284348" y="0"/>
                </a:moveTo>
                <a:lnTo>
                  <a:pt x="323672" y="0"/>
                </a:lnTo>
                <a:lnTo>
                  <a:pt x="275843" y="3509"/>
                </a:lnTo>
                <a:lnTo>
                  <a:pt x="230193" y="13703"/>
                </a:lnTo>
                <a:lnTo>
                  <a:pt x="187223" y="30081"/>
                </a:lnTo>
                <a:lnTo>
                  <a:pt x="147432" y="52144"/>
                </a:lnTo>
                <a:lnTo>
                  <a:pt x="111322" y="79389"/>
                </a:lnTo>
                <a:lnTo>
                  <a:pt x="79393" y="111317"/>
                </a:lnTo>
                <a:lnTo>
                  <a:pt x="52147" y="147426"/>
                </a:lnTo>
                <a:lnTo>
                  <a:pt x="30084" y="187217"/>
                </a:lnTo>
                <a:lnTo>
                  <a:pt x="13704" y="230189"/>
                </a:lnTo>
                <a:lnTo>
                  <a:pt x="3509" y="275840"/>
                </a:lnTo>
                <a:lnTo>
                  <a:pt x="0" y="323672"/>
                </a:lnTo>
                <a:lnTo>
                  <a:pt x="0" y="1325740"/>
                </a:lnTo>
                <a:lnTo>
                  <a:pt x="3509" y="1373571"/>
                </a:lnTo>
                <a:lnTo>
                  <a:pt x="13704" y="1419223"/>
                </a:lnTo>
                <a:lnTo>
                  <a:pt x="30084" y="1462194"/>
                </a:lnTo>
                <a:lnTo>
                  <a:pt x="52147" y="1501985"/>
                </a:lnTo>
                <a:lnTo>
                  <a:pt x="79393" y="1538095"/>
                </a:lnTo>
                <a:lnTo>
                  <a:pt x="111322" y="1570023"/>
                </a:lnTo>
                <a:lnTo>
                  <a:pt x="147432" y="1597268"/>
                </a:lnTo>
                <a:lnTo>
                  <a:pt x="187223" y="1619330"/>
                </a:lnTo>
                <a:lnTo>
                  <a:pt x="230193" y="1635709"/>
                </a:lnTo>
                <a:lnTo>
                  <a:pt x="275843" y="1645903"/>
                </a:lnTo>
                <a:lnTo>
                  <a:pt x="323672" y="1649412"/>
                </a:lnTo>
                <a:lnTo>
                  <a:pt x="2284348" y="1649412"/>
                </a:lnTo>
                <a:lnTo>
                  <a:pt x="2332177" y="1645903"/>
                </a:lnTo>
                <a:lnTo>
                  <a:pt x="2377827" y="1635709"/>
                </a:lnTo>
                <a:lnTo>
                  <a:pt x="2420798" y="1619330"/>
                </a:lnTo>
                <a:lnTo>
                  <a:pt x="2460588" y="1597268"/>
                </a:lnTo>
                <a:lnTo>
                  <a:pt x="2496699" y="1570023"/>
                </a:lnTo>
                <a:lnTo>
                  <a:pt x="2528627" y="1538095"/>
                </a:lnTo>
                <a:lnTo>
                  <a:pt x="2555873" y="1501985"/>
                </a:lnTo>
                <a:lnTo>
                  <a:pt x="2577937" y="1462194"/>
                </a:lnTo>
                <a:lnTo>
                  <a:pt x="2594316" y="1419223"/>
                </a:lnTo>
                <a:lnTo>
                  <a:pt x="2604511" y="1373571"/>
                </a:lnTo>
                <a:lnTo>
                  <a:pt x="2608021" y="1325740"/>
                </a:lnTo>
                <a:lnTo>
                  <a:pt x="2608021" y="323672"/>
                </a:lnTo>
                <a:lnTo>
                  <a:pt x="2604511" y="275840"/>
                </a:lnTo>
                <a:lnTo>
                  <a:pt x="2594316" y="230189"/>
                </a:lnTo>
                <a:lnTo>
                  <a:pt x="2577937" y="187217"/>
                </a:lnTo>
                <a:lnTo>
                  <a:pt x="2555873" y="147426"/>
                </a:lnTo>
                <a:lnTo>
                  <a:pt x="2528627" y="111317"/>
                </a:lnTo>
                <a:lnTo>
                  <a:pt x="2496699" y="79389"/>
                </a:lnTo>
                <a:lnTo>
                  <a:pt x="2460588" y="52144"/>
                </a:lnTo>
                <a:lnTo>
                  <a:pt x="2420798" y="30081"/>
                </a:lnTo>
                <a:lnTo>
                  <a:pt x="2377827" y="13703"/>
                </a:lnTo>
                <a:lnTo>
                  <a:pt x="2332177" y="3509"/>
                </a:lnTo>
                <a:lnTo>
                  <a:pt x="2284348" y="0"/>
                </a:lnTo>
                <a:close/>
              </a:path>
            </a:pathLst>
          </a:custGeom>
          <a:solidFill>
            <a:srgbClr val="FFFFFF"/>
          </a:solidFill>
          <a:effectLst>
            <a:outerShdw blurRad="50800" dist="38100" dir="5400000" algn="t" rotWithShape="0">
              <a:prstClr val="black">
                <a:alpha val="40000"/>
              </a:prstClr>
            </a:outerShdw>
          </a:effectLst>
        </p:spPr>
        <p:txBody>
          <a:bodyPr wrap="square" lIns="0" tIns="0" rIns="0" bIns="0" rtlCol="0"/>
          <a:lstStyle/>
          <a:p>
            <a:pPr lvl="0"/>
            <a:endParaRPr/>
          </a:p>
        </p:txBody>
      </p:sp>
      <p:sp>
        <p:nvSpPr>
          <p:cNvPr id="2" name="object 2"/>
          <p:cNvSpPr txBox="1"/>
          <p:nvPr/>
        </p:nvSpPr>
        <p:spPr>
          <a:xfrm>
            <a:off x="1857682" y="10071100"/>
            <a:ext cx="3901768" cy="320601"/>
          </a:xfrm>
          <a:prstGeom prst="rect">
            <a:avLst/>
          </a:prstGeom>
        </p:spPr>
        <p:txBody>
          <a:bodyPr vert="horz" wrap="square" lIns="0" tIns="12700" rIns="0" bIns="0" rtlCol="0">
            <a:spAutoFit/>
          </a:bodyPr>
          <a:lstStyle/>
          <a:p>
            <a:pPr marL="12700" algn="ctr">
              <a:lnSpc>
                <a:spcPct val="100000"/>
              </a:lnSpc>
            </a:pPr>
            <a:r>
              <a:rPr lang="it-IT" sz="1000" spc="-40" dirty="0">
                <a:latin typeface="Ubuntu"/>
                <a:cs typeface="Ubuntu"/>
              </a:rPr>
              <a:t>Sul sito </a:t>
            </a:r>
            <a:r>
              <a:rPr lang="it-IT" sz="1000" b="1" spc="-40" dirty="0">
                <a:latin typeface="Ubuntu"/>
                <a:cs typeface="Ubuntu"/>
                <a:hlinkClick r:id="rId2"/>
              </a:rPr>
              <a:t>Cerca Locali </a:t>
            </a:r>
            <a:r>
              <a:rPr lang="it-IT" sz="1000" spc="-40" dirty="0">
                <a:latin typeface="Ubuntu"/>
                <a:cs typeface="Ubuntu"/>
              </a:rPr>
              <a:t>è possibile individuare tutti i </a:t>
            </a:r>
            <a:r>
              <a:rPr lang="it-IT" sz="1000" b="1" spc="-40" dirty="0">
                <a:latin typeface="Ubuntu"/>
                <a:cs typeface="Ubuntu"/>
              </a:rPr>
              <a:t>partner convenzionati </a:t>
            </a:r>
            <a:r>
              <a:rPr lang="it-IT" sz="1000" spc="-40" dirty="0">
                <a:latin typeface="Ubuntu"/>
                <a:cs typeface="Ubuntu"/>
              </a:rPr>
              <a:t>e le attività più vicine, intorno a casa o sotto l’</a:t>
            </a:r>
            <a:r>
              <a:rPr lang="it-IT" sz="1000" spc="-40" dirty="0" err="1">
                <a:latin typeface="Ubuntu"/>
                <a:cs typeface="Ubuntu"/>
              </a:rPr>
              <a:t>uﬃcio</a:t>
            </a:r>
            <a:r>
              <a:rPr lang="it-IT" sz="1000" spc="-40" dirty="0">
                <a:latin typeface="Ubuntu"/>
                <a:cs typeface="Ubuntu"/>
              </a:rPr>
              <a:t>.</a:t>
            </a:r>
            <a:endParaRPr sz="1000" dirty="0">
              <a:latin typeface="Ubuntu"/>
              <a:cs typeface="Ubuntu"/>
            </a:endParaRPr>
          </a:p>
        </p:txBody>
      </p:sp>
      <p:sp>
        <p:nvSpPr>
          <p:cNvPr id="3" name="object 3" descr="$PPTXTitle"/>
          <p:cNvSpPr txBox="1">
            <a:spLocks noGrp="1"/>
          </p:cNvSpPr>
          <p:nvPr>
            <p:ph type="title"/>
          </p:nvPr>
        </p:nvSpPr>
        <p:spPr>
          <a:xfrm>
            <a:off x="1294130" y="1040553"/>
            <a:ext cx="4674620" cy="782265"/>
          </a:xfrm>
          <a:prstGeom prst="rect">
            <a:avLst/>
          </a:prstGeom>
        </p:spPr>
        <p:txBody>
          <a:bodyPr vert="horz" wrap="square" lIns="0" tIns="12700" rIns="0" bIns="0" rtlCol="0">
            <a:spAutoFit/>
          </a:bodyPr>
          <a:lstStyle/>
          <a:p>
            <a:pPr marL="38100" algn="ctr">
              <a:lnSpc>
                <a:spcPct val="100000"/>
              </a:lnSpc>
              <a:spcBef>
                <a:spcPts val="100"/>
              </a:spcBef>
            </a:pPr>
            <a:r>
              <a:rPr dirty="0">
                <a:latin typeface="Edenred Bold" panose="020B0803040502020207" pitchFamily="34" charset="0"/>
              </a:rPr>
              <a:t>Ticket</a:t>
            </a:r>
            <a:r>
              <a:rPr spc="155" dirty="0">
                <a:latin typeface="Edenred Bold" panose="020B0803040502020207" pitchFamily="34" charset="0"/>
              </a:rPr>
              <a:t> </a:t>
            </a:r>
            <a:r>
              <a:rPr spc="-10" dirty="0">
                <a:latin typeface="Edenred Bold" panose="020B0803040502020207" pitchFamily="34" charset="0"/>
              </a:rPr>
              <a:t>Restaurant</a:t>
            </a:r>
            <a:r>
              <a:rPr sz="2175" spc="-15" baseline="32567" dirty="0">
                <a:latin typeface="Edenred Bold" panose="020B0803040502020207" pitchFamily="34" charset="0"/>
              </a:rPr>
              <a:t>®</a:t>
            </a:r>
            <a:r>
              <a:rPr lang="it-IT" sz="2175" spc="-15" baseline="32567" dirty="0">
                <a:latin typeface="Edenred Bold" panose="020B0803040502020207" pitchFamily="34" charset="0"/>
              </a:rPr>
              <a:t> </a:t>
            </a:r>
            <a:br>
              <a:rPr lang="it-IT" sz="2175" spc="-15" baseline="32567" dirty="0">
                <a:latin typeface="Edenred Bold" panose="020B0803040502020207" pitchFamily="34" charset="0"/>
              </a:rPr>
            </a:br>
            <a:r>
              <a:rPr lang="it-IT" spc="-10" dirty="0">
                <a:latin typeface="Edenred Bold" panose="020B0803040502020207" pitchFamily="34" charset="0"/>
              </a:rPr>
              <a:t>per aziende e partite IVA</a:t>
            </a:r>
            <a:endParaRPr spc="-10" dirty="0">
              <a:latin typeface="Edenred Bold" panose="020B0803040502020207" pitchFamily="34" charset="0"/>
            </a:endParaRPr>
          </a:p>
        </p:txBody>
      </p:sp>
      <p:sp>
        <p:nvSpPr>
          <p:cNvPr id="4" name="object 4"/>
          <p:cNvSpPr txBox="1"/>
          <p:nvPr/>
        </p:nvSpPr>
        <p:spPr>
          <a:xfrm>
            <a:off x="2799228" y="3492500"/>
            <a:ext cx="1981835" cy="254000"/>
          </a:xfrm>
          <a:prstGeom prst="rect">
            <a:avLst/>
          </a:prstGeom>
        </p:spPr>
        <p:txBody>
          <a:bodyPr vert="horz" wrap="square" lIns="0" tIns="12700" rIns="0" bIns="0" rtlCol="0">
            <a:spAutoFit/>
          </a:bodyPr>
          <a:lstStyle/>
          <a:p>
            <a:pPr marL="12700">
              <a:lnSpc>
                <a:spcPct val="100000"/>
              </a:lnSpc>
              <a:spcBef>
                <a:spcPts val="100"/>
              </a:spcBef>
            </a:pPr>
            <a:r>
              <a:rPr sz="1500" b="1" dirty="0">
                <a:latin typeface="Edenred Bold"/>
                <a:cs typeface="Edenred Bold"/>
              </a:rPr>
              <a:t>PERCHÈ</a:t>
            </a:r>
            <a:r>
              <a:rPr sz="1500" b="1" spc="105" dirty="0">
                <a:latin typeface="Edenred Bold"/>
                <a:cs typeface="Edenred Bold"/>
              </a:rPr>
              <a:t> </a:t>
            </a:r>
            <a:r>
              <a:rPr sz="1500" b="1" spc="-10" dirty="0">
                <a:latin typeface="Edenred Bold"/>
                <a:cs typeface="Edenred Bold"/>
              </a:rPr>
              <a:t>CONVIENE?</a:t>
            </a:r>
            <a:endParaRPr sz="1500" dirty="0">
              <a:latin typeface="Edenred Bold"/>
              <a:cs typeface="Edenred Bold"/>
            </a:endParaRPr>
          </a:p>
        </p:txBody>
      </p:sp>
      <p:grpSp>
        <p:nvGrpSpPr>
          <p:cNvPr id="5" name="object 5"/>
          <p:cNvGrpSpPr/>
          <p:nvPr/>
        </p:nvGrpSpPr>
        <p:grpSpPr>
          <a:xfrm>
            <a:off x="3366035" y="376247"/>
            <a:ext cx="828040" cy="508000"/>
            <a:chOff x="3366035" y="376247"/>
            <a:chExt cx="828040" cy="508000"/>
          </a:xfrm>
        </p:grpSpPr>
        <p:sp>
          <p:nvSpPr>
            <p:cNvPr id="6" name="object 6"/>
            <p:cNvSpPr/>
            <p:nvPr/>
          </p:nvSpPr>
          <p:spPr>
            <a:xfrm>
              <a:off x="3366033" y="376249"/>
              <a:ext cx="572770" cy="508000"/>
            </a:xfrm>
            <a:custGeom>
              <a:avLst/>
              <a:gdLst/>
              <a:ahLst/>
              <a:cxnLst/>
              <a:rect l="l" t="t" r="r" b="b"/>
              <a:pathLst>
                <a:path w="572770" h="508000">
                  <a:moveTo>
                    <a:pt x="204736" y="256959"/>
                  </a:moveTo>
                  <a:lnTo>
                    <a:pt x="202501" y="244297"/>
                  </a:lnTo>
                  <a:lnTo>
                    <a:pt x="196176" y="234505"/>
                  </a:lnTo>
                  <a:lnTo>
                    <a:pt x="186385" y="228193"/>
                  </a:lnTo>
                  <a:lnTo>
                    <a:pt x="173736" y="225958"/>
                  </a:lnTo>
                  <a:lnTo>
                    <a:pt x="161061" y="228257"/>
                  </a:lnTo>
                  <a:lnTo>
                    <a:pt x="151447" y="234670"/>
                  </a:lnTo>
                  <a:lnTo>
                    <a:pt x="145338" y="244487"/>
                  </a:lnTo>
                  <a:lnTo>
                    <a:pt x="143192" y="256959"/>
                  </a:lnTo>
                  <a:lnTo>
                    <a:pt x="145364" y="269354"/>
                  </a:lnTo>
                  <a:lnTo>
                    <a:pt x="151523" y="279247"/>
                  </a:lnTo>
                  <a:lnTo>
                    <a:pt x="161163" y="285800"/>
                  </a:lnTo>
                  <a:lnTo>
                    <a:pt x="173736" y="288175"/>
                  </a:lnTo>
                  <a:lnTo>
                    <a:pt x="186385" y="285889"/>
                  </a:lnTo>
                  <a:lnTo>
                    <a:pt x="196176" y="279501"/>
                  </a:lnTo>
                  <a:lnTo>
                    <a:pt x="202501" y="269633"/>
                  </a:lnTo>
                  <a:lnTo>
                    <a:pt x="204736" y="256959"/>
                  </a:lnTo>
                  <a:close/>
                </a:path>
                <a:path w="572770" h="508000">
                  <a:moveTo>
                    <a:pt x="339204" y="242684"/>
                  </a:moveTo>
                  <a:lnTo>
                    <a:pt x="336423" y="233273"/>
                  </a:lnTo>
                  <a:lnTo>
                    <a:pt x="331000" y="226263"/>
                  </a:lnTo>
                  <a:lnTo>
                    <a:pt x="323329" y="221894"/>
                  </a:lnTo>
                  <a:lnTo>
                    <a:pt x="313778" y="220383"/>
                  </a:lnTo>
                  <a:lnTo>
                    <a:pt x="303758" y="222072"/>
                  </a:lnTo>
                  <a:lnTo>
                    <a:pt x="295846" y="226758"/>
                  </a:lnTo>
                  <a:lnTo>
                    <a:pt x="290156" y="233832"/>
                  </a:lnTo>
                  <a:lnTo>
                    <a:pt x="286791" y="242684"/>
                  </a:lnTo>
                  <a:lnTo>
                    <a:pt x="339204" y="242684"/>
                  </a:lnTo>
                  <a:close/>
                </a:path>
                <a:path w="572770" h="508000">
                  <a:moveTo>
                    <a:pt x="572643" y="198742"/>
                  </a:moveTo>
                  <a:lnTo>
                    <a:pt x="568858" y="198297"/>
                  </a:lnTo>
                  <a:lnTo>
                    <a:pt x="559269" y="196291"/>
                  </a:lnTo>
                  <a:lnTo>
                    <a:pt x="551903" y="196291"/>
                  </a:lnTo>
                  <a:lnTo>
                    <a:pt x="532155" y="198501"/>
                  </a:lnTo>
                  <a:lnTo>
                    <a:pt x="515886" y="205562"/>
                  </a:lnTo>
                  <a:lnTo>
                    <a:pt x="504215" y="218084"/>
                  </a:lnTo>
                  <a:lnTo>
                    <a:pt x="499351" y="233387"/>
                  </a:lnTo>
                  <a:lnTo>
                    <a:pt x="498246" y="236575"/>
                  </a:lnTo>
                  <a:lnTo>
                    <a:pt x="497662" y="233387"/>
                  </a:lnTo>
                  <a:lnTo>
                    <a:pt x="491756" y="196291"/>
                  </a:lnTo>
                  <a:lnTo>
                    <a:pt x="490537" y="188582"/>
                  </a:lnTo>
                  <a:lnTo>
                    <a:pt x="474687" y="143954"/>
                  </a:lnTo>
                  <a:lnTo>
                    <a:pt x="451421" y="103720"/>
                  </a:lnTo>
                  <a:lnTo>
                    <a:pt x="421513" y="68783"/>
                  </a:lnTo>
                  <a:lnTo>
                    <a:pt x="385711" y="40043"/>
                  </a:lnTo>
                  <a:lnTo>
                    <a:pt x="375996" y="34912"/>
                  </a:lnTo>
                  <a:lnTo>
                    <a:pt x="375996" y="265417"/>
                  </a:lnTo>
                  <a:lnTo>
                    <a:pt x="287680" y="265417"/>
                  </a:lnTo>
                  <a:lnTo>
                    <a:pt x="292722" y="277660"/>
                  </a:lnTo>
                  <a:lnTo>
                    <a:pt x="301739" y="285889"/>
                  </a:lnTo>
                  <a:lnTo>
                    <a:pt x="313080" y="290512"/>
                  </a:lnTo>
                  <a:lnTo>
                    <a:pt x="325145" y="291960"/>
                  </a:lnTo>
                  <a:lnTo>
                    <a:pt x="332536" y="291452"/>
                  </a:lnTo>
                  <a:lnTo>
                    <a:pt x="339661" y="290017"/>
                  </a:lnTo>
                  <a:lnTo>
                    <a:pt x="346544" y="287820"/>
                  </a:lnTo>
                  <a:lnTo>
                    <a:pt x="353187" y="285038"/>
                  </a:lnTo>
                  <a:lnTo>
                    <a:pt x="350354" y="312026"/>
                  </a:lnTo>
                  <a:lnTo>
                    <a:pt x="342646" y="314591"/>
                  </a:lnTo>
                  <a:lnTo>
                    <a:pt x="334378" y="316318"/>
                  </a:lnTo>
                  <a:lnTo>
                    <a:pt x="325729" y="317296"/>
                  </a:lnTo>
                  <a:lnTo>
                    <a:pt x="316903" y="317601"/>
                  </a:lnTo>
                  <a:lnTo>
                    <a:pt x="289890" y="313410"/>
                  </a:lnTo>
                  <a:lnTo>
                    <a:pt x="268732" y="301244"/>
                  </a:lnTo>
                  <a:lnTo>
                    <a:pt x="254927" y="281762"/>
                  </a:lnTo>
                  <a:lnTo>
                    <a:pt x="249999" y="255612"/>
                  </a:lnTo>
                  <a:lnTo>
                    <a:pt x="254444" y="232143"/>
                  </a:lnTo>
                  <a:lnTo>
                    <a:pt x="256755" y="228625"/>
                  </a:lnTo>
                  <a:lnTo>
                    <a:pt x="267119" y="213245"/>
                  </a:lnTo>
                  <a:lnTo>
                    <a:pt x="286880" y="200799"/>
                  </a:lnTo>
                  <a:lnTo>
                    <a:pt x="312661" y="196291"/>
                  </a:lnTo>
                  <a:lnTo>
                    <a:pt x="340753" y="201206"/>
                  </a:lnTo>
                  <a:lnTo>
                    <a:pt x="360718" y="215138"/>
                  </a:lnTo>
                  <a:lnTo>
                    <a:pt x="372389" y="236740"/>
                  </a:lnTo>
                  <a:lnTo>
                    <a:pt x="372491" y="236931"/>
                  </a:lnTo>
                  <a:lnTo>
                    <a:pt x="375996" y="265417"/>
                  </a:lnTo>
                  <a:lnTo>
                    <a:pt x="375996" y="34912"/>
                  </a:lnTo>
                  <a:lnTo>
                    <a:pt x="344792" y="18402"/>
                  </a:lnTo>
                  <a:lnTo>
                    <a:pt x="299516" y="4749"/>
                  </a:lnTo>
                  <a:lnTo>
                    <a:pt x="250647" y="0"/>
                  </a:lnTo>
                  <a:lnTo>
                    <a:pt x="239077" y="1181"/>
                  </a:lnTo>
                  <a:lnTo>
                    <a:pt x="239077" y="157937"/>
                  </a:lnTo>
                  <a:lnTo>
                    <a:pt x="239077" y="250037"/>
                  </a:lnTo>
                  <a:lnTo>
                    <a:pt x="234492" y="278561"/>
                  </a:lnTo>
                  <a:lnTo>
                    <a:pt x="221272" y="299796"/>
                  </a:lnTo>
                  <a:lnTo>
                    <a:pt x="200075" y="313131"/>
                  </a:lnTo>
                  <a:lnTo>
                    <a:pt x="199618" y="313131"/>
                  </a:lnTo>
                  <a:lnTo>
                    <a:pt x="172186" y="317601"/>
                  </a:lnTo>
                  <a:lnTo>
                    <a:pt x="159321" y="315366"/>
                  </a:lnTo>
                  <a:lnTo>
                    <a:pt x="146469" y="313131"/>
                  </a:lnTo>
                  <a:lnTo>
                    <a:pt x="145986" y="313131"/>
                  </a:lnTo>
                  <a:lnTo>
                    <a:pt x="125387" y="300316"/>
                  </a:lnTo>
                  <a:lnTo>
                    <a:pt x="112191" y="281101"/>
                  </a:lnTo>
                  <a:lnTo>
                    <a:pt x="107518" y="256946"/>
                  </a:lnTo>
                  <a:lnTo>
                    <a:pt x="111963" y="232143"/>
                  </a:lnTo>
                  <a:lnTo>
                    <a:pt x="124523" y="212991"/>
                  </a:lnTo>
                  <a:lnTo>
                    <a:pt x="144018" y="200660"/>
                  </a:lnTo>
                  <a:lnTo>
                    <a:pt x="169278" y="196291"/>
                  </a:lnTo>
                  <a:lnTo>
                    <a:pt x="181127" y="197446"/>
                  </a:lnTo>
                  <a:lnTo>
                    <a:pt x="191135" y="200482"/>
                  </a:lnTo>
                  <a:lnTo>
                    <a:pt x="199136" y="204762"/>
                  </a:lnTo>
                  <a:lnTo>
                    <a:pt x="204965" y="209677"/>
                  </a:lnTo>
                  <a:lnTo>
                    <a:pt x="204965" y="196291"/>
                  </a:lnTo>
                  <a:lnTo>
                    <a:pt x="204965" y="157937"/>
                  </a:lnTo>
                  <a:lnTo>
                    <a:pt x="239077" y="157937"/>
                  </a:lnTo>
                  <a:lnTo>
                    <a:pt x="239077" y="1181"/>
                  </a:lnTo>
                  <a:lnTo>
                    <a:pt x="198983" y="5270"/>
                  </a:lnTo>
                  <a:lnTo>
                    <a:pt x="150914" y="20370"/>
                  </a:lnTo>
                  <a:lnTo>
                    <a:pt x="107492" y="44234"/>
                  </a:lnTo>
                  <a:lnTo>
                    <a:pt x="69786" y="75819"/>
                  </a:lnTo>
                  <a:lnTo>
                    <a:pt x="38823" y="114071"/>
                  </a:lnTo>
                  <a:lnTo>
                    <a:pt x="15671" y="157937"/>
                  </a:lnTo>
                  <a:lnTo>
                    <a:pt x="105727" y="157937"/>
                  </a:lnTo>
                  <a:lnTo>
                    <a:pt x="101053" y="188264"/>
                  </a:lnTo>
                  <a:lnTo>
                    <a:pt x="30353" y="188264"/>
                  </a:lnTo>
                  <a:lnTo>
                    <a:pt x="30353" y="220370"/>
                  </a:lnTo>
                  <a:lnTo>
                    <a:pt x="94361" y="220370"/>
                  </a:lnTo>
                  <a:lnTo>
                    <a:pt x="89458" y="249593"/>
                  </a:lnTo>
                  <a:lnTo>
                    <a:pt x="30353" y="249593"/>
                  </a:lnTo>
                  <a:lnTo>
                    <a:pt x="30353" y="279692"/>
                  </a:lnTo>
                  <a:lnTo>
                    <a:pt x="35267" y="285038"/>
                  </a:lnTo>
                  <a:lnTo>
                    <a:pt x="105067" y="285038"/>
                  </a:lnTo>
                  <a:lnTo>
                    <a:pt x="100279" y="314591"/>
                  </a:lnTo>
                  <a:lnTo>
                    <a:pt x="100152" y="315366"/>
                  </a:lnTo>
                  <a:lnTo>
                    <a:pt x="29997" y="315366"/>
                  </a:lnTo>
                  <a:lnTo>
                    <a:pt x="26898" y="315074"/>
                  </a:lnTo>
                  <a:lnTo>
                    <a:pt x="24218" y="314591"/>
                  </a:lnTo>
                  <a:lnTo>
                    <a:pt x="24409" y="314591"/>
                  </a:lnTo>
                  <a:lnTo>
                    <a:pt x="13360" y="313410"/>
                  </a:lnTo>
                  <a:lnTo>
                    <a:pt x="12446" y="313410"/>
                  </a:lnTo>
                  <a:lnTo>
                    <a:pt x="5029" y="303758"/>
                  </a:lnTo>
                  <a:lnTo>
                    <a:pt x="2133" y="300316"/>
                  </a:lnTo>
                  <a:lnTo>
                    <a:pt x="1981" y="299796"/>
                  </a:lnTo>
                  <a:lnTo>
                    <a:pt x="0" y="291960"/>
                  </a:lnTo>
                  <a:lnTo>
                    <a:pt x="431" y="295605"/>
                  </a:lnTo>
                  <a:lnTo>
                    <a:pt x="1104" y="299796"/>
                  </a:lnTo>
                  <a:lnTo>
                    <a:pt x="1181" y="300316"/>
                  </a:lnTo>
                  <a:lnTo>
                    <a:pt x="3632" y="313131"/>
                  </a:lnTo>
                  <a:lnTo>
                    <a:pt x="23342" y="366534"/>
                  </a:lnTo>
                  <a:lnTo>
                    <a:pt x="47675" y="405980"/>
                  </a:lnTo>
                  <a:lnTo>
                    <a:pt x="78587" y="440220"/>
                  </a:lnTo>
                  <a:lnTo>
                    <a:pt x="115201" y="468363"/>
                  </a:lnTo>
                  <a:lnTo>
                    <a:pt x="156667" y="489534"/>
                  </a:lnTo>
                  <a:lnTo>
                    <a:pt x="202095" y="502881"/>
                  </a:lnTo>
                  <a:lnTo>
                    <a:pt x="250647" y="507517"/>
                  </a:lnTo>
                  <a:lnTo>
                    <a:pt x="300316" y="502666"/>
                  </a:lnTo>
                  <a:lnTo>
                    <a:pt x="346760" y="488734"/>
                  </a:lnTo>
                  <a:lnTo>
                    <a:pt x="389051" y="466648"/>
                  </a:lnTo>
                  <a:lnTo>
                    <a:pt x="426224" y="437337"/>
                  </a:lnTo>
                  <a:lnTo>
                    <a:pt x="457327" y="401739"/>
                  </a:lnTo>
                  <a:lnTo>
                    <a:pt x="481406" y="360768"/>
                  </a:lnTo>
                  <a:lnTo>
                    <a:pt x="496709" y="317601"/>
                  </a:lnTo>
                  <a:lnTo>
                    <a:pt x="497509" y="315366"/>
                  </a:lnTo>
                  <a:lnTo>
                    <a:pt x="463410" y="315366"/>
                  </a:lnTo>
                  <a:lnTo>
                    <a:pt x="463410" y="253377"/>
                  </a:lnTo>
                  <a:lnTo>
                    <a:pt x="462140" y="242036"/>
                  </a:lnTo>
                  <a:lnTo>
                    <a:pt x="458114" y="233387"/>
                  </a:lnTo>
                  <a:lnTo>
                    <a:pt x="450989" y="227888"/>
                  </a:lnTo>
                  <a:lnTo>
                    <a:pt x="440436" y="225945"/>
                  </a:lnTo>
                  <a:lnTo>
                    <a:pt x="429882" y="227888"/>
                  </a:lnTo>
                  <a:lnTo>
                    <a:pt x="422757" y="233387"/>
                  </a:lnTo>
                  <a:lnTo>
                    <a:pt x="418731" y="242036"/>
                  </a:lnTo>
                  <a:lnTo>
                    <a:pt x="417461" y="253377"/>
                  </a:lnTo>
                  <a:lnTo>
                    <a:pt x="417461" y="315366"/>
                  </a:lnTo>
                  <a:lnTo>
                    <a:pt x="383349" y="315366"/>
                  </a:lnTo>
                  <a:lnTo>
                    <a:pt x="383349" y="285038"/>
                  </a:lnTo>
                  <a:lnTo>
                    <a:pt x="383349" y="244906"/>
                  </a:lnTo>
                  <a:lnTo>
                    <a:pt x="387692" y="223100"/>
                  </a:lnTo>
                  <a:lnTo>
                    <a:pt x="399681" y="207975"/>
                  </a:lnTo>
                  <a:lnTo>
                    <a:pt x="417779" y="199148"/>
                  </a:lnTo>
                  <a:lnTo>
                    <a:pt x="440436" y="196291"/>
                  </a:lnTo>
                  <a:lnTo>
                    <a:pt x="463092" y="199148"/>
                  </a:lnTo>
                  <a:lnTo>
                    <a:pt x="481190" y="207975"/>
                  </a:lnTo>
                  <a:lnTo>
                    <a:pt x="493179" y="223100"/>
                  </a:lnTo>
                  <a:lnTo>
                    <a:pt x="497522" y="244906"/>
                  </a:lnTo>
                  <a:lnTo>
                    <a:pt x="497509" y="315366"/>
                  </a:lnTo>
                  <a:lnTo>
                    <a:pt x="531837" y="315366"/>
                  </a:lnTo>
                  <a:lnTo>
                    <a:pt x="531837" y="253377"/>
                  </a:lnTo>
                  <a:lnTo>
                    <a:pt x="532790" y="242036"/>
                  </a:lnTo>
                  <a:lnTo>
                    <a:pt x="534746" y="236931"/>
                  </a:lnTo>
                  <a:lnTo>
                    <a:pt x="536105" y="233387"/>
                  </a:lnTo>
                  <a:lnTo>
                    <a:pt x="542467" y="227888"/>
                  </a:lnTo>
                  <a:lnTo>
                    <a:pt x="552577" y="225945"/>
                  </a:lnTo>
                  <a:lnTo>
                    <a:pt x="557707" y="225945"/>
                  </a:lnTo>
                  <a:lnTo>
                    <a:pt x="563943" y="227507"/>
                  </a:lnTo>
                  <a:lnTo>
                    <a:pt x="566178" y="228625"/>
                  </a:lnTo>
                  <a:lnTo>
                    <a:pt x="566762" y="225945"/>
                  </a:lnTo>
                  <a:lnTo>
                    <a:pt x="572554" y="199148"/>
                  </a:lnTo>
                  <a:lnTo>
                    <a:pt x="572643" y="198742"/>
                  </a:lnTo>
                  <a:close/>
                </a:path>
              </a:pathLst>
            </a:custGeom>
            <a:solidFill>
              <a:srgbClr val="E30613"/>
            </a:solidFill>
          </p:spPr>
          <p:txBody>
            <a:bodyPr wrap="square" lIns="0" tIns="0" rIns="0" bIns="0" rtlCol="0"/>
            <a:lstStyle/>
            <a:p>
              <a:endParaRPr/>
            </a:p>
          </p:txBody>
        </p:sp>
        <p:pic>
          <p:nvPicPr>
            <p:cNvPr id="7" name="object 7"/>
            <p:cNvPicPr/>
            <p:nvPr/>
          </p:nvPicPr>
          <p:blipFill>
            <a:blip r:embed="rId3" cstate="print"/>
            <a:stretch>
              <a:fillRect/>
            </a:stretch>
          </p:blipFill>
          <p:spPr>
            <a:xfrm>
              <a:off x="3932657" y="534185"/>
              <a:ext cx="261335" cy="159664"/>
            </a:xfrm>
            <a:prstGeom prst="rect">
              <a:avLst/>
            </a:prstGeom>
          </p:spPr>
        </p:pic>
      </p:grpSp>
      <p:sp>
        <p:nvSpPr>
          <p:cNvPr id="10" name="object 10"/>
          <p:cNvSpPr txBox="1"/>
          <p:nvPr/>
        </p:nvSpPr>
        <p:spPr>
          <a:xfrm>
            <a:off x="1344825" y="4279900"/>
            <a:ext cx="2050948" cy="320601"/>
          </a:xfrm>
          <a:prstGeom prst="rect">
            <a:avLst/>
          </a:prstGeom>
        </p:spPr>
        <p:txBody>
          <a:bodyPr vert="horz" wrap="square" lIns="0" tIns="12700" rIns="0" bIns="0" rtlCol="0">
            <a:spAutoFit/>
          </a:bodyPr>
          <a:lstStyle/>
          <a:p>
            <a:pPr marR="5080" algn="ctr">
              <a:lnSpc>
                <a:spcPct val="100000"/>
              </a:lnSpc>
            </a:pPr>
            <a:r>
              <a:rPr sz="1000" spc="-25" dirty="0">
                <a:latin typeface="Ubuntu"/>
                <a:cs typeface="Ubuntu"/>
              </a:rPr>
              <a:t>Soglia</a:t>
            </a:r>
            <a:r>
              <a:rPr sz="1000" spc="-15" dirty="0">
                <a:latin typeface="Ubuntu"/>
                <a:cs typeface="Ubuntu"/>
              </a:rPr>
              <a:t> </a:t>
            </a:r>
            <a:r>
              <a:rPr sz="1000" spc="-10" dirty="0">
                <a:latin typeface="Ubuntu"/>
                <a:cs typeface="Ubuntu"/>
              </a:rPr>
              <a:t>di </a:t>
            </a:r>
            <a:r>
              <a:rPr sz="1000" b="1" spc="-30" dirty="0">
                <a:latin typeface="Ubuntu"/>
                <a:cs typeface="Ubuntu"/>
              </a:rPr>
              <a:t>esenzione</a:t>
            </a:r>
            <a:r>
              <a:rPr sz="1000" b="1" spc="-25" dirty="0">
                <a:latin typeface="Ubuntu"/>
                <a:cs typeface="Ubuntu"/>
              </a:rPr>
              <a:t> </a:t>
            </a:r>
            <a:r>
              <a:rPr sz="1000" spc="-25" dirty="0">
                <a:latin typeface="Ubuntu"/>
                <a:cs typeface="Ubuntu"/>
              </a:rPr>
              <a:t>del</a:t>
            </a:r>
            <a:r>
              <a:rPr sz="1000" spc="-20" dirty="0">
                <a:latin typeface="Ubuntu"/>
                <a:cs typeface="Ubuntu"/>
              </a:rPr>
              <a:t> </a:t>
            </a:r>
            <a:r>
              <a:rPr lang="it-IT" sz="1000" spc="-20" dirty="0">
                <a:latin typeface="Ubuntu"/>
                <a:cs typeface="Ubuntu"/>
              </a:rPr>
              <a:t>singolo </a:t>
            </a:r>
            <a:r>
              <a:rPr sz="1000" b="1" spc="-20" dirty="0" err="1">
                <a:solidFill>
                  <a:srgbClr val="FF0000"/>
                </a:solidFill>
                <a:latin typeface="Ubuntu"/>
                <a:cs typeface="Ubuntu"/>
              </a:rPr>
              <a:t>buono</a:t>
            </a:r>
            <a:r>
              <a:rPr sz="1000" b="1" spc="-20" dirty="0">
                <a:solidFill>
                  <a:srgbClr val="FF0000"/>
                </a:solidFill>
                <a:latin typeface="Ubuntu"/>
                <a:cs typeface="Ubuntu"/>
              </a:rPr>
              <a:t> </a:t>
            </a:r>
            <a:r>
              <a:rPr sz="1000" b="1" spc="-25" dirty="0">
                <a:solidFill>
                  <a:srgbClr val="FF0000"/>
                </a:solidFill>
                <a:latin typeface="Ubuntu"/>
                <a:cs typeface="Ubuntu"/>
              </a:rPr>
              <a:t>pasto</a:t>
            </a:r>
            <a:r>
              <a:rPr sz="1000" b="1" spc="-20" dirty="0">
                <a:solidFill>
                  <a:srgbClr val="FF0000"/>
                </a:solidFill>
                <a:latin typeface="Ubuntu"/>
                <a:cs typeface="Ubuntu"/>
              </a:rPr>
              <a:t> </a:t>
            </a:r>
            <a:r>
              <a:rPr sz="1000" b="1" spc="-25" dirty="0" err="1">
                <a:solidFill>
                  <a:srgbClr val="FF0000"/>
                </a:solidFill>
                <a:latin typeface="Ubuntu"/>
                <a:cs typeface="Ubuntu"/>
              </a:rPr>
              <a:t>digitale</a:t>
            </a:r>
            <a:r>
              <a:rPr sz="1000" b="1" spc="-15" dirty="0">
                <a:solidFill>
                  <a:srgbClr val="FF0000"/>
                </a:solidFill>
                <a:latin typeface="Ubuntu"/>
                <a:cs typeface="Ubuntu"/>
              </a:rPr>
              <a:t> </a:t>
            </a:r>
            <a:r>
              <a:rPr sz="1000" b="1" dirty="0">
                <a:solidFill>
                  <a:srgbClr val="FF0000"/>
                </a:solidFill>
                <a:latin typeface="Ubuntu"/>
                <a:cs typeface="Ubuntu"/>
              </a:rPr>
              <a:t>a</a:t>
            </a:r>
            <a:r>
              <a:rPr sz="1000" b="1" spc="-15" dirty="0">
                <a:solidFill>
                  <a:srgbClr val="FF0000"/>
                </a:solidFill>
                <a:latin typeface="Ubuntu"/>
                <a:cs typeface="Ubuntu"/>
              </a:rPr>
              <a:t> </a:t>
            </a:r>
            <a:r>
              <a:rPr lang="it-IT" sz="1000" b="1" spc="-25" dirty="0">
                <a:solidFill>
                  <a:srgbClr val="FF0000"/>
                </a:solidFill>
                <a:latin typeface="Ubuntu"/>
                <a:cs typeface="Ubuntu"/>
              </a:rPr>
              <a:t>10</a:t>
            </a:r>
            <a:r>
              <a:rPr sz="1000" b="1" spc="-25" dirty="0">
                <a:solidFill>
                  <a:srgbClr val="FF0000"/>
                </a:solidFill>
                <a:latin typeface="Ubuntu"/>
                <a:cs typeface="Ubuntu"/>
              </a:rPr>
              <a:t>€</a:t>
            </a:r>
            <a:endParaRPr sz="1000" dirty="0">
              <a:solidFill>
                <a:srgbClr val="FF0000"/>
              </a:solidFill>
              <a:latin typeface="Ubuntu"/>
              <a:cs typeface="Ubuntu"/>
            </a:endParaRPr>
          </a:p>
        </p:txBody>
      </p:sp>
      <p:sp>
        <p:nvSpPr>
          <p:cNvPr id="11" name="object 11"/>
          <p:cNvSpPr txBox="1"/>
          <p:nvPr/>
        </p:nvSpPr>
        <p:spPr>
          <a:xfrm>
            <a:off x="1294130" y="5335791"/>
            <a:ext cx="2103120" cy="320601"/>
          </a:xfrm>
          <a:prstGeom prst="rect">
            <a:avLst/>
          </a:prstGeom>
        </p:spPr>
        <p:txBody>
          <a:bodyPr vert="horz" wrap="square" lIns="0" tIns="12700" rIns="0" bIns="0" rtlCol="0">
            <a:spAutoFit/>
          </a:bodyPr>
          <a:lstStyle/>
          <a:p>
            <a:pPr marL="12700" algn="ctr">
              <a:lnSpc>
                <a:spcPct val="100000"/>
              </a:lnSpc>
              <a:spcBef>
                <a:spcPts val="100"/>
              </a:spcBef>
            </a:pPr>
            <a:r>
              <a:rPr lang="it-IT" sz="1000" spc="-30" dirty="0">
                <a:latin typeface="Ubuntu"/>
                <a:cs typeface="Ubuntu"/>
              </a:rPr>
              <a:t>Benefit per </a:t>
            </a:r>
            <a:r>
              <a:rPr lang="it-IT" sz="1000" b="1" spc="-30" dirty="0">
                <a:latin typeface="Ubuntu"/>
                <a:cs typeface="Ubuntu"/>
              </a:rPr>
              <a:t>aumentare il potere d’acquisto </a:t>
            </a:r>
            <a:r>
              <a:rPr lang="it-IT" sz="1000" spc="-30" dirty="0">
                <a:latin typeface="Ubuntu"/>
                <a:cs typeface="Ubuntu"/>
              </a:rPr>
              <a:t>e </a:t>
            </a:r>
            <a:r>
              <a:rPr lang="it-IT" sz="1000" b="1" spc="-30" dirty="0">
                <a:latin typeface="Ubuntu"/>
                <a:cs typeface="Ubuntu"/>
              </a:rPr>
              <a:t>ottimizzare il risparmio</a:t>
            </a:r>
            <a:endParaRPr sz="1000" b="1" dirty="0">
              <a:latin typeface="Ubuntu"/>
              <a:cs typeface="Ubuntu"/>
            </a:endParaRPr>
          </a:p>
        </p:txBody>
      </p:sp>
      <p:sp>
        <p:nvSpPr>
          <p:cNvPr id="15" name="object 15"/>
          <p:cNvSpPr txBox="1"/>
          <p:nvPr/>
        </p:nvSpPr>
        <p:spPr>
          <a:xfrm>
            <a:off x="2176640" y="6195655"/>
            <a:ext cx="3279420" cy="228268"/>
          </a:xfrm>
          <a:prstGeom prst="rect">
            <a:avLst/>
          </a:prstGeom>
        </p:spPr>
        <p:txBody>
          <a:bodyPr vert="horz" wrap="square" lIns="0" tIns="12700" rIns="0" bIns="0" rtlCol="0">
            <a:spAutoFit/>
          </a:bodyPr>
          <a:lstStyle/>
          <a:p>
            <a:pPr marL="12700" algn="ctr">
              <a:lnSpc>
                <a:spcPct val="100000"/>
              </a:lnSpc>
              <a:spcBef>
                <a:spcPts val="100"/>
              </a:spcBef>
            </a:pPr>
            <a:r>
              <a:rPr lang="it-IT" sz="1400" b="1" dirty="0">
                <a:solidFill>
                  <a:srgbClr val="FFFFFF"/>
                </a:solidFill>
                <a:latin typeface="Edenred Bold"/>
                <a:cs typeface="Edenred Bold"/>
              </a:rPr>
              <a:t>Ampia rete di utilizzo</a:t>
            </a:r>
          </a:p>
        </p:txBody>
      </p:sp>
      <p:sp>
        <p:nvSpPr>
          <p:cNvPr id="16" name="object 16"/>
          <p:cNvSpPr txBox="1"/>
          <p:nvPr/>
        </p:nvSpPr>
        <p:spPr>
          <a:xfrm>
            <a:off x="1337022" y="6615148"/>
            <a:ext cx="5565066" cy="500137"/>
          </a:xfrm>
          <a:prstGeom prst="rect">
            <a:avLst/>
          </a:prstGeom>
        </p:spPr>
        <p:txBody>
          <a:bodyPr vert="horz" wrap="square" lIns="0" tIns="12700" rIns="0" bIns="0" rtlCol="0">
            <a:spAutoFit/>
          </a:bodyPr>
          <a:lstStyle/>
          <a:p>
            <a:pPr marR="686435" algn="ctr">
              <a:lnSpc>
                <a:spcPct val="100000"/>
              </a:lnSpc>
              <a:spcBef>
                <a:spcPts val="850"/>
              </a:spcBef>
            </a:pPr>
            <a:r>
              <a:rPr lang="it-IT" sz="1000" b="1" dirty="0">
                <a:solidFill>
                  <a:srgbClr val="221F1F"/>
                </a:solidFill>
                <a:latin typeface="Ubuntu"/>
                <a:cs typeface="Ubuntu"/>
              </a:rPr>
              <a:t>Edenred. Da sempre. Ovunque. Da</a:t>
            </a:r>
            <a:r>
              <a:rPr lang="it-IT" sz="1000" b="1" spc="-45" dirty="0">
                <a:solidFill>
                  <a:srgbClr val="221F1F"/>
                </a:solidFill>
                <a:latin typeface="Ubuntu"/>
                <a:cs typeface="Ubuntu"/>
              </a:rPr>
              <a:t> </a:t>
            </a:r>
            <a:r>
              <a:rPr lang="it-IT" sz="1000" b="1" dirty="0">
                <a:solidFill>
                  <a:srgbClr val="221F1F"/>
                </a:solidFill>
                <a:latin typeface="Ubuntu"/>
                <a:cs typeface="Ubuntu"/>
              </a:rPr>
              <a:t>50</a:t>
            </a:r>
            <a:r>
              <a:rPr lang="it-IT" sz="1000" b="1" spc="-25" dirty="0">
                <a:solidFill>
                  <a:srgbClr val="221F1F"/>
                </a:solidFill>
                <a:latin typeface="Ubuntu"/>
                <a:cs typeface="Ubuntu"/>
              </a:rPr>
              <a:t> </a:t>
            </a:r>
            <a:r>
              <a:rPr lang="it-IT" sz="1000" b="1" dirty="0">
                <a:solidFill>
                  <a:srgbClr val="221F1F"/>
                </a:solidFill>
                <a:latin typeface="Ubuntu"/>
                <a:cs typeface="Ubuntu"/>
              </a:rPr>
              <a:t>anni</a:t>
            </a:r>
            <a:r>
              <a:rPr lang="it-IT" sz="1000" b="1" spc="-25" dirty="0">
                <a:solidFill>
                  <a:srgbClr val="221F1F"/>
                </a:solidFill>
                <a:latin typeface="Ubuntu"/>
                <a:cs typeface="Ubuntu"/>
              </a:rPr>
              <a:t> </a:t>
            </a:r>
            <a:r>
              <a:rPr lang="it-IT" sz="1000" b="1" dirty="0">
                <a:solidFill>
                  <a:srgbClr val="221F1F"/>
                </a:solidFill>
                <a:latin typeface="Ubuntu"/>
                <a:cs typeface="Ubuntu"/>
              </a:rPr>
              <a:t>siamo</a:t>
            </a:r>
            <a:r>
              <a:rPr lang="it-IT" sz="1000" b="1" spc="-45" dirty="0">
                <a:solidFill>
                  <a:srgbClr val="221F1F"/>
                </a:solidFill>
                <a:latin typeface="Ubuntu"/>
                <a:cs typeface="Ubuntu"/>
              </a:rPr>
              <a:t> </a:t>
            </a:r>
            <a:r>
              <a:rPr lang="it-IT" sz="1000" b="1" dirty="0">
                <a:solidFill>
                  <a:srgbClr val="221F1F"/>
                </a:solidFill>
                <a:latin typeface="Ubuntu"/>
                <a:cs typeface="Ubuntu"/>
              </a:rPr>
              <a:t>dove</a:t>
            </a:r>
            <a:r>
              <a:rPr lang="it-IT" sz="1000" b="1" spc="-30" dirty="0">
                <a:solidFill>
                  <a:srgbClr val="221F1F"/>
                </a:solidFill>
                <a:latin typeface="Ubuntu"/>
                <a:cs typeface="Ubuntu"/>
              </a:rPr>
              <a:t> </a:t>
            </a:r>
            <a:r>
              <a:rPr lang="it-IT" sz="1000" b="1" dirty="0">
                <a:solidFill>
                  <a:srgbClr val="221F1F"/>
                </a:solidFill>
                <a:latin typeface="Ubuntu"/>
                <a:cs typeface="Ubuntu"/>
              </a:rPr>
              <a:t>serve,</a:t>
            </a:r>
            <a:r>
              <a:rPr lang="it-IT" sz="1000" b="1" spc="-25" dirty="0">
                <a:solidFill>
                  <a:srgbClr val="221F1F"/>
                </a:solidFill>
                <a:latin typeface="Ubuntu"/>
                <a:cs typeface="Ubuntu"/>
              </a:rPr>
              <a:t> </a:t>
            </a:r>
            <a:r>
              <a:rPr lang="it-IT" sz="1000" b="1" dirty="0">
                <a:solidFill>
                  <a:srgbClr val="221F1F"/>
                </a:solidFill>
                <a:latin typeface="Ubuntu"/>
                <a:cs typeface="Ubuntu"/>
              </a:rPr>
              <a:t>quando</a:t>
            </a:r>
            <a:r>
              <a:rPr lang="it-IT" sz="1000" b="1" spc="-10" dirty="0">
                <a:solidFill>
                  <a:srgbClr val="221F1F"/>
                </a:solidFill>
                <a:latin typeface="Ubuntu"/>
                <a:cs typeface="Ubuntu"/>
              </a:rPr>
              <a:t> serve.</a:t>
            </a:r>
            <a:endParaRPr lang="it-IT" sz="1000" dirty="0">
              <a:latin typeface="Ubuntu"/>
              <a:cs typeface="Ubuntu"/>
            </a:endParaRPr>
          </a:p>
          <a:p>
            <a:pPr marR="684530" algn="ctr">
              <a:lnSpc>
                <a:spcPct val="100000"/>
              </a:lnSpc>
              <a:spcBef>
                <a:spcPts val="85"/>
              </a:spcBef>
            </a:pPr>
            <a:r>
              <a:rPr lang="it-IT" sz="1000" dirty="0">
                <a:solidFill>
                  <a:srgbClr val="221F1F"/>
                </a:solidFill>
                <a:latin typeface="Ubuntu"/>
                <a:cs typeface="Ubuntu"/>
              </a:rPr>
              <a:t>I</a:t>
            </a:r>
            <a:r>
              <a:rPr lang="it-IT" sz="1000" spc="-35" dirty="0">
                <a:solidFill>
                  <a:srgbClr val="221F1F"/>
                </a:solidFill>
                <a:latin typeface="Ubuntu"/>
                <a:cs typeface="Ubuntu"/>
              </a:rPr>
              <a:t> </a:t>
            </a:r>
            <a:r>
              <a:rPr lang="it-IT" sz="1000" dirty="0">
                <a:solidFill>
                  <a:srgbClr val="221F1F"/>
                </a:solidFill>
                <a:latin typeface="Ubuntu"/>
                <a:cs typeface="Ubuntu"/>
              </a:rPr>
              <a:t>nostri</a:t>
            </a:r>
            <a:r>
              <a:rPr lang="it-IT" sz="1000" spc="-40" dirty="0">
                <a:solidFill>
                  <a:srgbClr val="221F1F"/>
                </a:solidFill>
                <a:latin typeface="Ubuntu"/>
                <a:cs typeface="Ubuntu"/>
              </a:rPr>
              <a:t> </a:t>
            </a:r>
            <a:r>
              <a:rPr lang="it-IT" sz="1000" dirty="0">
                <a:solidFill>
                  <a:srgbClr val="221F1F"/>
                </a:solidFill>
                <a:latin typeface="Ubuntu"/>
                <a:cs typeface="Ubuntu"/>
              </a:rPr>
              <a:t>prodotti</a:t>
            </a:r>
            <a:r>
              <a:rPr lang="it-IT" sz="1000" spc="-20" dirty="0">
                <a:solidFill>
                  <a:srgbClr val="221F1F"/>
                </a:solidFill>
                <a:latin typeface="Ubuntu"/>
                <a:cs typeface="Ubuntu"/>
              </a:rPr>
              <a:t> </a:t>
            </a:r>
            <a:r>
              <a:rPr lang="it-IT" sz="1000" dirty="0">
                <a:solidFill>
                  <a:srgbClr val="221F1F"/>
                </a:solidFill>
                <a:latin typeface="Ubuntu"/>
                <a:cs typeface="Ubuntu"/>
              </a:rPr>
              <a:t>sono</a:t>
            </a:r>
            <a:r>
              <a:rPr lang="it-IT" sz="1000" spc="-35" dirty="0">
                <a:solidFill>
                  <a:srgbClr val="221F1F"/>
                </a:solidFill>
                <a:latin typeface="Ubuntu"/>
                <a:cs typeface="Ubuntu"/>
              </a:rPr>
              <a:t> </a:t>
            </a:r>
            <a:r>
              <a:rPr lang="it-IT" sz="1000" dirty="0">
                <a:solidFill>
                  <a:srgbClr val="221F1F"/>
                </a:solidFill>
                <a:latin typeface="Ubuntu"/>
                <a:cs typeface="Ubuntu"/>
              </a:rPr>
              <a:t>i</a:t>
            </a:r>
            <a:r>
              <a:rPr lang="it-IT" sz="1000" spc="-40" dirty="0">
                <a:solidFill>
                  <a:srgbClr val="221F1F"/>
                </a:solidFill>
                <a:latin typeface="Ubuntu"/>
                <a:cs typeface="Ubuntu"/>
              </a:rPr>
              <a:t> </a:t>
            </a:r>
            <a:r>
              <a:rPr lang="it-IT" sz="1000" b="1" dirty="0">
                <a:solidFill>
                  <a:srgbClr val="221F1F"/>
                </a:solidFill>
                <a:latin typeface="Ubuntu"/>
                <a:cs typeface="Ubuntu"/>
              </a:rPr>
              <a:t>più</a:t>
            </a:r>
            <a:r>
              <a:rPr lang="it-IT" sz="1000" b="1" spc="-20" dirty="0">
                <a:solidFill>
                  <a:srgbClr val="221F1F"/>
                </a:solidFill>
                <a:latin typeface="Ubuntu"/>
                <a:cs typeface="Ubuntu"/>
              </a:rPr>
              <a:t> </a:t>
            </a:r>
            <a:r>
              <a:rPr lang="it-IT" sz="1000" b="1" dirty="0">
                <a:solidFill>
                  <a:srgbClr val="221F1F"/>
                </a:solidFill>
                <a:latin typeface="Ubuntu"/>
                <a:cs typeface="Ubuntu"/>
              </a:rPr>
              <a:t>scelti</a:t>
            </a:r>
            <a:r>
              <a:rPr lang="it-IT" sz="1000" b="1" spc="-45" dirty="0">
                <a:solidFill>
                  <a:srgbClr val="221F1F"/>
                </a:solidFill>
                <a:latin typeface="Ubuntu"/>
                <a:cs typeface="Ubuntu"/>
              </a:rPr>
              <a:t> </a:t>
            </a:r>
            <a:r>
              <a:rPr lang="it-IT" sz="1000" dirty="0">
                <a:solidFill>
                  <a:srgbClr val="221F1F"/>
                </a:solidFill>
                <a:latin typeface="Ubuntu"/>
                <a:cs typeface="Ubuntu"/>
              </a:rPr>
              <a:t>e</a:t>
            </a:r>
            <a:r>
              <a:rPr lang="it-IT" sz="1000" spc="-35" dirty="0">
                <a:solidFill>
                  <a:srgbClr val="221F1F"/>
                </a:solidFill>
                <a:latin typeface="Ubuntu"/>
                <a:cs typeface="Ubuntu"/>
              </a:rPr>
              <a:t> </a:t>
            </a:r>
            <a:r>
              <a:rPr lang="it-IT" sz="1000" dirty="0">
                <a:solidFill>
                  <a:srgbClr val="221F1F"/>
                </a:solidFill>
                <a:latin typeface="Ubuntu"/>
                <a:cs typeface="Ubuntu"/>
              </a:rPr>
              <a:t>i</a:t>
            </a:r>
            <a:r>
              <a:rPr lang="it-IT" sz="1000" spc="-40" dirty="0">
                <a:solidFill>
                  <a:srgbClr val="221F1F"/>
                </a:solidFill>
                <a:latin typeface="Ubuntu"/>
                <a:cs typeface="Ubuntu"/>
              </a:rPr>
              <a:t> </a:t>
            </a:r>
            <a:r>
              <a:rPr lang="it-IT" sz="1000" b="1" dirty="0">
                <a:solidFill>
                  <a:srgbClr val="221F1F"/>
                </a:solidFill>
                <a:latin typeface="Ubuntu"/>
                <a:cs typeface="Ubuntu"/>
              </a:rPr>
              <a:t>più</a:t>
            </a:r>
            <a:r>
              <a:rPr lang="it-IT" sz="1000" b="1" spc="-20" dirty="0">
                <a:solidFill>
                  <a:srgbClr val="221F1F"/>
                </a:solidFill>
                <a:latin typeface="Ubuntu"/>
                <a:cs typeface="Ubuntu"/>
              </a:rPr>
              <a:t> </a:t>
            </a:r>
            <a:r>
              <a:rPr lang="it-IT" sz="1000" b="1" spc="-10" dirty="0">
                <a:solidFill>
                  <a:srgbClr val="221F1F"/>
                </a:solidFill>
                <a:latin typeface="Ubuntu"/>
                <a:cs typeface="Ubuntu"/>
              </a:rPr>
              <a:t>accettati</a:t>
            </a:r>
            <a:r>
              <a:rPr lang="it-IT" sz="1000" spc="-10" dirty="0">
                <a:solidFill>
                  <a:srgbClr val="221F1F"/>
                </a:solidFill>
                <a:latin typeface="Ubuntu"/>
                <a:cs typeface="Ubuntu"/>
              </a:rPr>
              <a:t>,</a:t>
            </a:r>
            <a:r>
              <a:rPr lang="it-IT" sz="1000" spc="-20" dirty="0">
                <a:solidFill>
                  <a:srgbClr val="221F1F"/>
                </a:solidFill>
                <a:latin typeface="Ubuntu"/>
                <a:cs typeface="Ubuntu"/>
              </a:rPr>
              <a:t> </a:t>
            </a:r>
            <a:r>
              <a:rPr lang="it-IT" sz="1000" dirty="0">
                <a:solidFill>
                  <a:srgbClr val="221F1F"/>
                </a:solidFill>
                <a:latin typeface="Ubuntu"/>
                <a:cs typeface="Ubuntu"/>
              </a:rPr>
              <a:t>in</a:t>
            </a:r>
            <a:r>
              <a:rPr lang="it-IT" sz="1000" spc="-50" dirty="0">
                <a:solidFill>
                  <a:srgbClr val="221F1F"/>
                </a:solidFill>
                <a:latin typeface="Ubuntu"/>
                <a:cs typeface="Ubuntu"/>
              </a:rPr>
              <a:t> </a:t>
            </a:r>
            <a:r>
              <a:rPr lang="it-IT" sz="1000" b="1" dirty="0">
                <a:solidFill>
                  <a:srgbClr val="221F1F"/>
                </a:solidFill>
                <a:latin typeface="Ubuntu"/>
                <a:cs typeface="Ubuntu"/>
              </a:rPr>
              <a:t>oltre</a:t>
            </a:r>
            <a:r>
              <a:rPr lang="it-IT" sz="1000" b="1" spc="-50" dirty="0">
                <a:solidFill>
                  <a:srgbClr val="221F1F"/>
                </a:solidFill>
                <a:latin typeface="Ubuntu"/>
                <a:cs typeface="Ubuntu"/>
              </a:rPr>
              <a:t> </a:t>
            </a:r>
            <a:r>
              <a:rPr lang="it-IT" sz="1000" b="1" dirty="0">
                <a:solidFill>
                  <a:srgbClr val="221F1F"/>
                </a:solidFill>
                <a:latin typeface="Ubuntu"/>
                <a:cs typeface="Ubuntu"/>
              </a:rPr>
              <a:t>300.000</a:t>
            </a:r>
            <a:r>
              <a:rPr lang="it-IT" sz="1000" b="1" spc="-20" dirty="0">
                <a:solidFill>
                  <a:srgbClr val="221F1F"/>
                </a:solidFill>
                <a:latin typeface="Ubuntu"/>
                <a:cs typeface="Ubuntu"/>
              </a:rPr>
              <a:t> </a:t>
            </a:r>
            <a:r>
              <a:rPr lang="it-IT" sz="1000" b="1" spc="-10" dirty="0">
                <a:solidFill>
                  <a:srgbClr val="221F1F"/>
                </a:solidFill>
                <a:latin typeface="Ubuntu"/>
                <a:cs typeface="Ubuntu"/>
              </a:rPr>
              <a:t>strutture</a:t>
            </a:r>
            <a:r>
              <a:rPr lang="it-IT" sz="1000" b="1" spc="-10" dirty="0">
                <a:latin typeface="Ubuntu"/>
                <a:cs typeface="Ubuntu"/>
              </a:rPr>
              <a:t> </a:t>
            </a:r>
          </a:p>
          <a:p>
            <a:pPr marR="684530" algn="ctr">
              <a:lnSpc>
                <a:spcPct val="100000"/>
              </a:lnSpc>
              <a:spcBef>
                <a:spcPts val="85"/>
              </a:spcBef>
            </a:pPr>
            <a:r>
              <a:rPr lang="it-IT" sz="1000" dirty="0">
                <a:solidFill>
                  <a:srgbClr val="221F1F"/>
                </a:solidFill>
                <a:latin typeface="Ubuntu"/>
                <a:cs typeface="Ubuntu"/>
              </a:rPr>
              <a:t>in</a:t>
            </a:r>
            <a:r>
              <a:rPr lang="it-IT" sz="1000" spc="-50" dirty="0">
                <a:solidFill>
                  <a:srgbClr val="221F1F"/>
                </a:solidFill>
                <a:latin typeface="Ubuntu"/>
                <a:cs typeface="Ubuntu"/>
              </a:rPr>
              <a:t> </a:t>
            </a:r>
            <a:r>
              <a:rPr lang="it-IT" sz="1000" dirty="0">
                <a:solidFill>
                  <a:srgbClr val="221F1F"/>
                </a:solidFill>
                <a:latin typeface="Ubuntu"/>
                <a:cs typeface="Ubuntu"/>
              </a:rPr>
              <a:t>tutta</a:t>
            </a:r>
            <a:r>
              <a:rPr lang="it-IT" sz="1000" spc="-35" dirty="0">
                <a:solidFill>
                  <a:srgbClr val="221F1F"/>
                </a:solidFill>
                <a:latin typeface="Ubuntu"/>
                <a:cs typeface="Ubuntu"/>
              </a:rPr>
              <a:t> </a:t>
            </a:r>
            <a:r>
              <a:rPr lang="it-IT" sz="1000" spc="-10" dirty="0">
                <a:solidFill>
                  <a:srgbClr val="221F1F"/>
                </a:solidFill>
                <a:latin typeface="Ubuntu"/>
                <a:cs typeface="Ubuntu"/>
              </a:rPr>
              <a:t>Italia:</a:t>
            </a:r>
            <a:r>
              <a:rPr lang="it-IT" sz="1000" spc="-35" dirty="0">
                <a:solidFill>
                  <a:srgbClr val="221F1F"/>
                </a:solidFill>
                <a:latin typeface="Ubuntu"/>
                <a:cs typeface="Ubuntu"/>
              </a:rPr>
              <a:t> </a:t>
            </a:r>
            <a:r>
              <a:rPr lang="it-IT" sz="1000" dirty="0">
                <a:solidFill>
                  <a:srgbClr val="221F1F"/>
                </a:solidFill>
                <a:latin typeface="Ubuntu"/>
                <a:cs typeface="Ubuntu"/>
              </a:rPr>
              <a:t>dalle</a:t>
            </a:r>
            <a:r>
              <a:rPr lang="it-IT" sz="1000" spc="-45" dirty="0">
                <a:solidFill>
                  <a:srgbClr val="221F1F"/>
                </a:solidFill>
                <a:latin typeface="Ubuntu"/>
                <a:cs typeface="Ubuntu"/>
              </a:rPr>
              <a:t> </a:t>
            </a:r>
            <a:r>
              <a:rPr lang="it-IT" sz="1000" dirty="0">
                <a:solidFill>
                  <a:srgbClr val="221F1F"/>
                </a:solidFill>
                <a:latin typeface="Ubuntu"/>
                <a:cs typeface="Ubuntu"/>
              </a:rPr>
              <a:t>grandi</a:t>
            </a:r>
            <a:r>
              <a:rPr lang="it-IT" sz="1000" spc="-45" dirty="0">
                <a:solidFill>
                  <a:srgbClr val="221F1F"/>
                </a:solidFill>
                <a:latin typeface="Ubuntu"/>
                <a:cs typeface="Ubuntu"/>
              </a:rPr>
              <a:t> </a:t>
            </a:r>
            <a:r>
              <a:rPr lang="it-IT" sz="1000" dirty="0">
                <a:solidFill>
                  <a:srgbClr val="221F1F"/>
                </a:solidFill>
                <a:latin typeface="Ubuntu"/>
                <a:cs typeface="Ubuntu"/>
              </a:rPr>
              <a:t>città</a:t>
            </a:r>
            <a:r>
              <a:rPr lang="it-IT" sz="1000" spc="-35" dirty="0">
                <a:solidFill>
                  <a:srgbClr val="221F1F"/>
                </a:solidFill>
                <a:latin typeface="Ubuntu"/>
                <a:cs typeface="Ubuntu"/>
              </a:rPr>
              <a:t> </a:t>
            </a:r>
            <a:r>
              <a:rPr lang="it-IT" sz="1000" dirty="0">
                <a:solidFill>
                  <a:srgbClr val="221F1F"/>
                </a:solidFill>
                <a:latin typeface="Ubuntu"/>
                <a:cs typeface="Ubuntu"/>
              </a:rPr>
              <a:t>ai</a:t>
            </a:r>
            <a:r>
              <a:rPr lang="it-IT" sz="1000" spc="-45" dirty="0">
                <a:solidFill>
                  <a:srgbClr val="221F1F"/>
                </a:solidFill>
                <a:latin typeface="Ubuntu"/>
                <a:cs typeface="Ubuntu"/>
              </a:rPr>
              <a:t> </a:t>
            </a:r>
            <a:r>
              <a:rPr lang="it-IT" sz="1000" dirty="0">
                <a:solidFill>
                  <a:srgbClr val="221F1F"/>
                </a:solidFill>
                <a:latin typeface="Ubuntu"/>
                <a:cs typeface="Ubuntu"/>
              </a:rPr>
              <a:t>piccoli</a:t>
            </a:r>
            <a:r>
              <a:rPr lang="it-IT" sz="1000" spc="-50" dirty="0">
                <a:solidFill>
                  <a:srgbClr val="221F1F"/>
                </a:solidFill>
                <a:latin typeface="Ubuntu"/>
                <a:cs typeface="Ubuntu"/>
              </a:rPr>
              <a:t> </a:t>
            </a:r>
            <a:r>
              <a:rPr lang="it-IT" sz="1000" dirty="0">
                <a:solidFill>
                  <a:srgbClr val="221F1F"/>
                </a:solidFill>
                <a:latin typeface="Ubuntu"/>
                <a:cs typeface="Ubuntu"/>
              </a:rPr>
              <a:t>centri</a:t>
            </a:r>
            <a:r>
              <a:rPr lang="it-IT" sz="1000" spc="-30" dirty="0">
                <a:solidFill>
                  <a:srgbClr val="221F1F"/>
                </a:solidFill>
                <a:latin typeface="Ubuntu"/>
                <a:cs typeface="Ubuntu"/>
              </a:rPr>
              <a:t> </a:t>
            </a:r>
            <a:r>
              <a:rPr lang="it-IT" sz="1000" dirty="0">
                <a:solidFill>
                  <a:srgbClr val="221F1F"/>
                </a:solidFill>
                <a:latin typeface="Ubuntu"/>
                <a:cs typeface="Ubuntu"/>
              </a:rPr>
              <a:t>e</a:t>
            </a:r>
            <a:r>
              <a:rPr lang="it-IT" sz="1000" spc="-45" dirty="0">
                <a:solidFill>
                  <a:srgbClr val="221F1F"/>
                </a:solidFill>
                <a:latin typeface="Ubuntu"/>
                <a:cs typeface="Ubuntu"/>
              </a:rPr>
              <a:t> </a:t>
            </a:r>
            <a:r>
              <a:rPr lang="it-IT" sz="1000" dirty="0">
                <a:solidFill>
                  <a:srgbClr val="221F1F"/>
                </a:solidFill>
                <a:latin typeface="Ubuntu"/>
                <a:cs typeface="Ubuntu"/>
              </a:rPr>
              <a:t>naturalmente</a:t>
            </a:r>
            <a:r>
              <a:rPr lang="it-IT" sz="1000" spc="-20" dirty="0">
                <a:solidFill>
                  <a:srgbClr val="221F1F"/>
                </a:solidFill>
                <a:latin typeface="Ubuntu"/>
                <a:cs typeface="Ubuntu"/>
              </a:rPr>
              <a:t> </a:t>
            </a:r>
            <a:r>
              <a:rPr lang="it-IT" sz="1000" spc="-10" dirty="0">
                <a:solidFill>
                  <a:srgbClr val="221F1F"/>
                </a:solidFill>
                <a:latin typeface="Ubuntu"/>
                <a:cs typeface="Ubuntu"/>
              </a:rPr>
              <a:t>online.</a:t>
            </a:r>
            <a:endParaRPr sz="1000" dirty="0">
              <a:latin typeface="Ubuntu"/>
              <a:cs typeface="Ubuntu"/>
            </a:endParaRPr>
          </a:p>
        </p:txBody>
      </p:sp>
      <p:sp>
        <p:nvSpPr>
          <p:cNvPr id="23" name="object 23"/>
          <p:cNvSpPr txBox="1"/>
          <p:nvPr/>
        </p:nvSpPr>
        <p:spPr>
          <a:xfrm>
            <a:off x="893623" y="9558021"/>
            <a:ext cx="5878830" cy="208279"/>
          </a:xfrm>
          <a:prstGeom prst="rect">
            <a:avLst/>
          </a:prstGeom>
        </p:spPr>
        <p:txBody>
          <a:bodyPr vert="horz" wrap="square" lIns="0" tIns="12700" rIns="0" bIns="0" rtlCol="0">
            <a:spAutoFit/>
          </a:bodyPr>
          <a:lstStyle/>
          <a:p>
            <a:pPr algn="ctr">
              <a:lnSpc>
                <a:spcPct val="100000"/>
              </a:lnSpc>
              <a:spcBef>
                <a:spcPts val="100"/>
              </a:spcBef>
            </a:pPr>
            <a:r>
              <a:rPr sz="600" dirty="0">
                <a:solidFill>
                  <a:srgbClr val="575756"/>
                </a:solidFill>
                <a:latin typeface="Century Gothic"/>
                <a:cs typeface="Century Gothic"/>
              </a:rPr>
              <a:t>I</a:t>
            </a:r>
            <a:r>
              <a:rPr sz="600" spc="60" dirty="0">
                <a:solidFill>
                  <a:srgbClr val="575756"/>
                </a:solidFill>
                <a:latin typeface="Century Gothic"/>
                <a:cs typeface="Century Gothic"/>
              </a:rPr>
              <a:t> </a:t>
            </a:r>
            <a:r>
              <a:rPr sz="600" dirty="0">
                <a:solidFill>
                  <a:srgbClr val="575756"/>
                </a:solidFill>
                <a:latin typeface="Century Gothic"/>
                <a:cs typeface="Century Gothic"/>
              </a:rPr>
              <a:t>loghi</a:t>
            </a:r>
            <a:r>
              <a:rPr sz="600" spc="60" dirty="0">
                <a:solidFill>
                  <a:srgbClr val="575756"/>
                </a:solidFill>
                <a:latin typeface="Century Gothic"/>
                <a:cs typeface="Century Gothic"/>
              </a:rPr>
              <a:t> </a:t>
            </a:r>
            <a:r>
              <a:rPr sz="600" dirty="0">
                <a:solidFill>
                  <a:srgbClr val="575756"/>
                </a:solidFill>
                <a:latin typeface="Century Gothic"/>
                <a:cs typeface="Century Gothic"/>
              </a:rPr>
              <a:t>dei</a:t>
            </a:r>
            <a:r>
              <a:rPr sz="600" spc="60" dirty="0">
                <a:solidFill>
                  <a:srgbClr val="575756"/>
                </a:solidFill>
                <a:latin typeface="Century Gothic"/>
                <a:cs typeface="Century Gothic"/>
              </a:rPr>
              <a:t> </a:t>
            </a:r>
            <a:r>
              <a:rPr sz="600" dirty="0">
                <a:solidFill>
                  <a:srgbClr val="575756"/>
                </a:solidFill>
                <a:latin typeface="Century Gothic"/>
                <a:cs typeface="Century Gothic"/>
              </a:rPr>
              <a:t>brand</a:t>
            </a:r>
            <a:r>
              <a:rPr sz="600" spc="60" dirty="0">
                <a:solidFill>
                  <a:srgbClr val="575756"/>
                </a:solidFill>
                <a:latin typeface="Century Gothic"/>
                <a:cs typeface="Century Gothic"/>
              </a:rPr>
              <a:t> </a:t>
            </a:r>
            <a:r>
              <a:rPr sz="600" dirty="0">
                <a:solidFill>
                  <a:srgbClr val="575756"/>
                </a:solidFill>
                <a:latin typeface="Century Gothic"/>
                <a:cs typeface="Century Gothic"/>
              </a:rPr>
              <a:t>riportati</a:t>
            </a:r>
            <a:r>
              <a:rPr sz="600" spc="60" dirty="0">
                <a:solidFill>
                  <a:srgbClr val="575756"/>
                </a:solidFill>
                <a:latin typeface="Century Gothic"/>
                <a:cs typeface="Century Gothic"/>
              </a:rPr>
              <a:t> </a:t>
            </a:r>
            <a:r>
              <a:rPr sz="600" dirty="0">
                <a:solidFill>
                  <a:srgbClr val="575756"/>
                </a:solidFill>
                <a:latin typeface="Century Gothic"/>
                <a:cs typeface="Century Gothic"/>
              </a:rPr>
              <a:t>nel</a:t>
            </a:r>
            <a:r>
              <a:rPr sz="600" spc="60" dirty="0">
                <a:solidFill>
                  <a:srgbClr val="575756"/>
                </a:solidFill>
                <a:latin typeface="Century Gothic"/>
                <a:cs typeface="Century Gothic"/>
              </a:rPr>
              <a:t> </a:t>
            </a:r>
            <a:r>
              <a:rPr sz="600" dirty="0">
                <a:solidFill>
                  <a:srgbClr val="575756"/>
                </a:solidFill>
                <a:latin typeface="Century Gothic"/>
                <a:cs typeface="Century Gothic"/>
              </a:rPr>
              <a:t>presente</a:t>
            </a:r>
            <a:r>
              <a:rPr sz="600" spc="60" dirty="0">
                <a:solidFill>
                  <a:srgbClr val="575756"/>
                </a:solidFill>
                <a:latin typeface="Century Gothic"/>
                <a:cs typeface="Century Gothic"/>
              </a:rPr>
              <a:t> </a:t>
            </a:r>
            <a:r>
              <a:rPr sz="600" dirty="0">
                <a:solidFill>
                  <a:srgbClr val="575756"/>
                </a:solidFill>
                <a:latin typeface="Century Gothic"/>
                <a:cs typeface="Century Gothic"/>
              </a:rPr>
              <a:t>documento</a:t>
            </a:r>
            <a:r>
              <a:rPr sz="600" spc="60" dirty="0">
                <a:solidFill>
                  <a:srgbClr val="575756"/>
                </a:solidFill>
                <a:latin typeface="Century Gothic"/>
                <a:cs typeface="Century Gothic"/>
              </a:rPr>
              <a:t> </a:t>
            </a:r>
            <a:r>
              <a:rPr sz="600" dirty="0">
                <a:solidFill>
                  <a:srgbClr val="575756"/>
                </a:solidFill>
                <a:latin typeface="Century Gothic"/>
                <a:cs typeface="Century Gothic"/>
              </a:rPr>
              <a:t>sono</a:t>
            </a:r>
            <a:r>
              <a:rPr sz="600" spc="60" dirty="0">
                <a:solidFill>
                  <a:srgbClr val="575756"/>
                </a:solidFill>
                <a:latin typeface="Century Gothic"/>
                <a:cs typeface="Century Gothic"/>
              </a:rPr>
              <a:t> </a:t>
            </a:r>
            <a:r>
              <a:rPr sz="600" dirty="0">
                <a:solidFill>
                  <a:srgbClr val="575756"/>
                </a:solidFill>
                <a:latin typeface="Century Gothic"/>
                <a:cs typeface="Century Gothic"/>
              </a:rPr>
              <a:t>rappresentativi</a:t>
            </a:r>
            <a:r>
              <a:rPr sz="600" spc="60" dirty="0">
                <a:solidFill>
                  <a:srgbClr val="575756"/>
                </a:solidFill>
                <a:latin typeface="Century Gothic"/>
                <a:cs typeface="Century Gothic"/>
              </a:rPr>
              <a:t> </a:t>
            </a:r>
            <a:r>
              <a:rPr sz="600" dirty="0">
                <a:solidFill>
                  <a:srgbClr val="575756"/>
                </a:solidFill>
                <a:latin typeface="Century Gothic"/>
                <a:cs typeface="Century Gothic"/>
              </a:rPr>
              <a:t>e</a:t>
            </a:r>
            <a:r>
              <a:rPr sz="600" spc="60" dirty="0">
                <a:solidFill>
                  <a:srgbClr val="575756"/>
                </a:solidFill>
                <a:latin typeface="Century Gothic"/>
                <a:cs typeface="Century Gothic"/>
              </a:rPr>
              <a:t> </a:t>
            </a:r>
            <a:r>
              <a:rPr sz="600" dirty="0">
                <a:solidFill>
                  <a:srgbClr val="575756"/>
                </a:solidFill>
                <a:latin typeface="Century Gothic"/>
                <a:cs typeface="Century Gothic"/>
              </a:rPr>
              <a:t>non</a:t>
            </a:r>
            <a:r>
              <a:rPr sz="600" spc="65" dirty="0">
                <a:solidFill>
                  <a:srgbClr val="575756"/>
                </a:solidFill>
                <a:latin typeface="Century Gothic"/>
                <a:cs typeface="Century Gothic"/>
              </a:rPr>
              <a:t> </a:t>
            </a:r>
            <a:r>
              <a:rPr sz="600" dirty="0">
                <a:solidFill>
                  <a:srgbClr val="575756"/>
                </a:solidFill>
                <a:latin typeface="Century Gothic"/>
                <a:cs typeface="Century Gothic"/>
              </a:rPr>
              <a:t>esaustivi.</a:t>
            </a:r>
            <a:r>
              <a:rPr sz="600" spc="60" dirty="0">
                <a:solidFill>
                  <a:srgbClr val="575756"/>
                </a:solidFill>
                <a:latin typeface="Century Gothic"/>
                <a:cs typeface="Century Gothic"/>
              </a:rPr>
              <a:t> </a:t>
            </a:r>
            <a:r>
              <a:rPr sz="600" dirty="0">
                <a:solidFill>
                  <a:srgbClr val="575756"/>
                </a:solidFill>
                <a:latin typeface="Century Gothic"/>
                <a:cs typeface="Century Gothic"/>
              </a:rPr>
              <a:t>La</a:t>
            </a:r>
            <a:r>
              <a:rPr sz="600" spc="60" dirty="0">
                <a:solidFill>
                  <a:srgbClr val="575756"/>
                </a:solidFill>
                <a:latin typeface="Century Gothic"/>
                <a:cs typeface="Century Gothic"/>
              </a:rPr>
              <a:t> </a:t>
            </a:r>
            <a:r>
              <a:rPr sz="600" dirty="0">
                <a:solidFill>
                  <a:srgbClr val="575756"/>
                </a:solidFill>
                <a:latin typeface="Century Gothic"/>
                <a:cs typeface="Century Gothic"/>
              </a:rPr>
              <a:t>rete</a:t>
            </a:r>
            <a:r>
              <a:rPr sz="600" spc="60" dirty="0">
                <a:solidFill>
                  <a:srgbClr val="575756"/>
                </a:solidFill>
                <a:latin typeface="Century Gothic"/>
                <a:cs typeface="Century Gothic"/>
              </a:rPr>
              <a:t> </a:t>
            </a:r>
            <a:r>
              <a:rPr sz="600" dirty="0">
                <a:solidFill>
                  <a:srgbClr val="575756"/>
                </a:solidFill>
                <a:latin typeface="Century Gothic"/>
                <a:cs typeface="Century Gothic"/>
              </a:rPr>
              <a:t>di</a:t>
            </a:r>
            <a:r>
              <a:rPr sz="600" spc="60" dirty="0">
                <a:solidFill>
                  <a:srgbClr val="575756"/>
                </a:solidFill>
                <a:latin typeface="Century Gothic"/>
                <a:cs typeface="Century Gothic"/>
              </a:rPr>
              <a:t> </a:t>
            </a:r>
            <a:r>
              <a:rPr sz="600" dirty="0">
                <a:solidFill>
                  <a:srgbClr val="575756"/>
                </a:solidFill>
                <a:latin typeface="Century Gothic"/>
                <a:cs typeface="Century Gothic"/>
              </a:rPr>
              <a:t>partner</a:t>
            </a:r>
            <a:r>
              <a:rPr sz="600" spc="60" dirty="0">
                <a:solidFill>
                  <a:srgbClr val="575756"/>
                </a:solidFill>
                <a:latin typeface="Century Gothic"/>
                <a:cs typeface="Century Gothic"/>
              </a:rPr>
              <a:t> </a:t>
            </a:r>
            <a:r>
              <a:rPr sz="600" dirty="0">
                <a:solidFill>
                  <a:srgbClr val="575756"/>
                </a:solidFill>
                <a:latin typeface="Century Gothic"/>
                <a:cs typeface="Century Gothic"/>
              </a:rPr>
              <a:t>convenzionati</a:t>
            </a:r>
            <a:r>
              <a:rPr sz="600" spc="60" dirty="0">
                <a:solidFill>
                  <a:srgbClr val="575756"/>
                </a:solidFill>
                <a:latin typeface="Century Gothic"/>
                <a:cs typeface="Century Gothic"/>
              </a:rPr>
              <a:t> </a:t>
            </a:r>
            <a:r>
              <a:rPr sz="600" dirty="0">
                <a:solidFill>
                  <a:srgbClr val="575756"/>
                </a:solidFill>
                <a:latin typeface="Century Gothic"/>
                <a:cs typeface="Century Gothic"/>
              </a:rPr>
              <a:t>può</a:t>
            </a:r>
            <a:r>
              <a:rPr sz="600" spc="60" dirty="0">
                <a:solidFill>
                  <a:srgbClr val="575756"/>
                </a:solidFill>
                <a:latin typeface="Century Gothic"/>
                <a:cs typeface="Century Gothic"/>
              </a:rPr>
              <a:t> </a:t>
            </a:r>
            <a:r>
              <a:rPr sz="600" dirty="0">
                <a:solidFill>
                  <a:srgbClr val="575756"/>
                </a:solidFill>
                <a:latin typeface="Century Gothic"/>
                <a:cs typeface="Century Gothic"/>
              </a:rPr>
              <a:t>subire</a:t>
            </a:r>
            <a:r>
              <a:rPr sz="600" spc="60" dirty="0">
                <a:solidFill>
                  <a:srgbClr val="575756"/>
                </a:solidFill>
                <a:latin typeface="Century Gothic"/>
                <a:cs typeface="Century Gothic"/>
              </a:rPr>
              <a:t> </a:t>
            </a:r>
            <a:r>
              <a:rPr sz="600" dirty="0">
                <a:solidFill>
                  <a:srgbClr val="575756"/>
                </a:solidFill>
                <a:latin typeface="Century Gothic"/>
                <a:cs typeface="Century Gothic"/>
              </a:rPr>
              <a:t>modifiche</a:t>
            </a:r>
            <a:r>
              <a:rPr sz="600" spc="60" dirty="0">
                <a:solidFill>
                  <a:srgbClr val="575756"/>
                </a:solidFill>
                <a:latin typeface="Century Gothic"/>
                <a:cs typeface="Century Gothic"/>
              </a:rPr>
              <a:t> </a:t>
            </a:r>
            <a:r>
              <a:rPr sz="600" dirty="0">
                <a:solidFill>
                  <a:srgbClr val="575756"/>
                </a:solidFill>
                <a:latin typeface="Century Gothic"/>
                <a:cs typeface="Century Gothic"/>
              </a:rPr>
              <a:t>nel</a:t>
            </a:r>
            <a:r>
              <a:rPr sz="600" spc="60" dirty="0">
                <a:solidFill>
                  <a:srgbClr val="575756"/>
                </a:solidFill>
                <a:latin typeface="Century Gothic"/>
                <a:cs typeface="Century Gothic"/>
              </a:rPr>
              <a:t> </a:t>
            </a:r>
            <a:r>
              <a:rPr sz="600" spc="-10" dirty="0">
                <a:solidFill>
                  <a:srgbClr val="575756"/>
                </a:solidFill>
                <a:latin typeface="Century Gothic"/>
                <a:cs typeface="Century Gothic"/>
              </a:rPr>
              <a:t>tempo.</a:t>
            </a:r>
            <a:endParaRPr sz="600" dirty="0">
              <a:latin typeface="Century Gothic"/>
              <a:cs typeface="Century Gothic"/>
            </a:endParaRPr>
          </a:p>
          <a:p>
            <a:pPr algn="ctr">
              <a:lnSpc>
                <a:spcPct val="100000"/>
              </a:lnSpc>
            </a:pPr>
            <a:r>
              <a:rPr sz="600" dirty="0">
                <a:solidFill>
                  <a:srgbClr val="575756"/>
                </a:solidFill>
                <a:latin typeface="Century Gothic"/>
                <a:cs typeface="Century Gothic"/>
              </a:rPr>
              <a:t>Per</a:t>
            </a:r>
            <a:r>
              <a:rPr sz="600" spc="55" dirty="0">
                <a:solidFill>
                  <a:srgbClr val="575756"/>
                </a:solidFill>
                <a:latin typeface="Century Gothic"/>
                <a:cs typeface="Century Gothic"/>
              </a:rPr>
              <a:t> </a:t>
            </a:r>
            <a:r>
              <a:rPr sz="600" dirty="0">
                <a:solidFill>
                  <a:srgbClr val="575756"/>
                </a:solidFill>
                <a:latin typeface="Century Gothic"/>
                <a:cs typeface="Century Gothic"/>
              </a:rPr>
              <a:t>visualizzare</a:t>
            </a:r>
            <a:r>
              <a:rPr sz="600" spc="60" dirty="0">
                <a:solidFill>
                  <a:srgbClr val="575756"/>
                </a:solidFill>
                <a:latin typeface="Century Gothic"/>
                <a:cs typeface="Century Gothic"/>
              </a:rPr>
              <a:t> </a:t>
            </a:r>
            <a:r>
              <a:rPr sz="600" dirty="0">
                <a:solidFill>
                  <a:srgbClr val="575756"/>
                </a:solidFill>
                <a:latin typeface="Century Gothic"/>
                <a:cs typeface="Century Gothic"/>
              </a:rPr>
              <a:t>le</a:t>
            </a:r>
            <a:r>
              <a:rPr sz="600" spc="60" dirty="0">
                <a:solidFill>
                  <a:srgbClr val="575756"/>
                </a:solidFill>
                <a:latin typeface="Century Gothic"/>
                <a:cs typeface="Century Gothic"/>
              </a:rPr>
              <a:t> </a:t>
            </a:r>
            <a:r>
              <a:rPr sz="600" dirty="0">
                <a:solidFill>
                  <a:srgbClr val="575756"/>
                </a:solidFill>
                <a:latin typeface="Century Gothic"/>
                <a:cs typeface="Century Gothic"/>
              </a:rPr>
              <a:t>informazioni</a:t>
            </a:r>
            <a:r>
              <a:rPr sz="600" spc="60" dirty="0">
                <a:solidFill>
                  <a:srgbClr val="575756"/>
                </a:solidFill>
                <a:latin typeface="Century Gothic"/>
                <a:cs typeface="Century Gothic"/>
              </a:rPr>
              <a:t> </a:t>
            </a:r>
            <a:r>
              <a:rPr sz="600" dirty="0">
                <a:solidFill>
                  <a:srgbClr val="575756"/>
                </a:solidFill>
                <a:latin typeface="Century Gothic"/>
                <a:cs typeface="Century Gothic"/>
              </a:rPr>
              <a:t>aggiornate,</a:t>
            </a:r>
            <a:r>
              <a:rPr sz="600" spc="60" dirty="0">
                <a:solidFill>
                  <a:srgbClr val="575756"/>
                </a:solidFill>
                <a:latin typeface="Century Gothic"/>
                <a:cs typeface="Century Gothic"/>
              </a:rPr>
              <a:t> </a:t>
            </a:r>
            <a:r>
              <a:rPr sz="600" dirty="0">
                <a:solidFill>
                  <a:srgbClr val="575756"/>
                </a:solidFill>
                <a:latin typeface="Century Gothic"/>
                <a:cs typeface="Century Gothic"/>
              </a:rPr>
              <a:t>consultare</a:t>
            </a:r>
            <a:r>
              <a:rPr sz="600" spc="60" dirty="0">
                <a:solidFill>
                  <a:srgbClr val="575756"/>
                </a:solidFill>
                <a:latin typeface="Century Gothic"/>
                <a:cs typeface="Century Gothic"/>
              </a:rPr>
              <a:t> </a:t>
            </a:r>
            <a:r>
              <a:rPr sz="600" dirty="0">
                <a:solidFill>
                  <a:srgbClr val="575756"/>
                </a:solidFill>
                <a:latin typeface="Century Gothic"/>
                <a:cs typeface="Century Gothic"/>
              </a:rPr>
              <a:t>il</a:t>
            </a:r>
            <a:r>
              <a:rPr sz="600" spc="60" dirty="0">
                <a:solidFill>
                  <a:srgbClr val="575756"/>
                </a:solidFill>
                <a:latin typeface="Century Gothic"/>
                <a:cs typeface="Century Gothic"/>
              </a:rPr>
              <a:t> </a:t>
            </a:r>
            <a:r>
              <a:rPr sz="600" dirty="0">
                <a:solidFill>
                  <a:srgbClr val="575756"/>
                </a:solidFill>
                <a:latin typeface="Century Gothic"/>
                <a:cs typeface="Century Gothic"/>
                <a:hlinkClick r:id="rId2"/>
              </a:rPr>
              <a:t>Cerca</a:t>
            </a:r>
            <a:r>
              <a:rPr sz="600" spc="60" dirty="0">
                <a:solidFill>
                  <a:srgbClr val="575756"/>
                </a:solidFill>
                <a:latin typeface="Century Gothic"/>
                <a:cs typeface="Century Gothic"/>
                <a:hlinkClick r:id="rId2"/>
              </a:rPr>
              <a:t> </a:t>
            </a:r>
            <a:r>
              <a:rPr sz="600" dirty="0">
                <a:solidFill>
                  <a:srgbClr val="575756"/>
                </a:solidFill>
                <a:latin typeface="Century Gothic"/>
                <a:cs typeface="Century Gothic"/>
                <a:hlinkClick r:id="rId2"/>
              </a:rPr>
              <a:t>Locali</a:t>
            </a:r>
            <a:r>
              <a:rPr sz="600" spc="60" dirty="0">
                <a:solidFill>
                  <a:srgbClr val="575756"/>
                </a:solidFill>
                <a:latin typeface="Century Gothic"/>
                <a:cs typeface="Century Gothic"/>
              </a:rPr>
              <a:t> </a:t>
            </a:r>
            <a:r>
              <a:rPr sz="600" dirty="0">
                <a:solidFill>
                  <a:srgbClr val="575756"/>
                </a:solidFill>
                <a:latin typeface="Century Gothic"/>
                <a:cs typeface="Century Gothic"/>
              </a:rPr>
              <a:t>da</a:t>
            </a:r>
            <a:r>
              <a:rPr sz="600" spc="60" dirty="0">
                <a:solidFill>
                  <a:srgbClr val="575756"/>
                </a:solidFill>
                <a:latin typeface="Century Gothic"/>
                <a:cs typeface="Century Gothic"/>
              </a:rPr>
              <a:t> </a:t>
            </a:r>
            <a:r>
              <a:rPr sz="600" dirty="0">
                <a:solidFill>
                  <a:srgbClr val="575756"/>
                </a:solidFill>
                <a:latin typeface="Century Gothic"/>
                <a:cs typeface="Century Gothic"/>
              </a:rPr>
              <a:t>app</a:t>
            </a:r>
            <a:r>
              <a:rPr sz="600" spc="60" dirty="0">
                <a:solidFill>
                  <a:srgbClr val="575756"/>
                </a:solidFill>
                <a:latin typeface="Century Gothic"/>
                <a:cs typeface="Century Gothic"/>
              </a:rPr>
              <a:t> </a:t>
            </a:r>
            <a:r>
              <a:rPr sz="600" dirty="0">
                <a:solidFill>
                  <a:srgbClr val="575756"/>
                </a:solidFill>
                <a:latin typeface="Century Gothic"/>
                <a:cs typeface="Century Gothic"/>
              </a:rPr>
              <a:t>o</a:t>
            </a:r>
            <a:r>
              <a:rPr sz="600" spc="60" dirty="0">
                <a:solidFill>
                  <a:srgbClr val="575756"/>
                </a:solidFill>
                <a:latin typeface="Century Gothic"/>
                <a:cs typeface="Century Gothic"/>
              </a:rPr>
              <a:t> </a:t>
            </a:r>
            <a:r>
              <a:rPr sz="600" dirty="0">
                <a:solidFill>
                  <a:srgbClr val="575756"/>
                </a:solidFill>
                <a:latin typeface="Century Gothic"/>
                <a:cs typeface="Century Gothic"/>
              </a:rPr>
              <a:t>da</a:t>
            </a:r>
            <a:r>
              <a:rPr sz="600" spc="60" dirty="0">
                <a:solidFill>
                  <a:srgbClr val="575756"/>
                </a:solidFill>
                <a:latin typeface="Century Gothic"/>
                <a:cs typeface="Century Gothic"/>
              </a:rPr>
              <a:t> </a:t>
            </a:r>
            <a:r>
              <a:rPr sz="600" dirty="0">
                <a:solidFill>
                  <a:srgbClr val="575756"/>
                </a:solidFill>
                <a:latin typeface="Century Gothic"/>
                <a:cs typeface="Century Gothic"/>
              </a:rPr>
              <a:t>portale</a:t>
            </a:r>
            <a:r>
              <a:rPr sz="600" spc="60" dirty="0">
                <a:solidFill>
                  <a:srgbClr val="575756"/>
                </a:solidFill>
                <a:latin typeface="Century Gothic"/>
                <a:cs typeface="Century Gothic"/>
              </a:rPr>
              <a:t> </a:t>
            </a:r>
            <a:r>
              <a:rPr sz="600" spc="-10" dirty="0">
                <a:solidFill>
                  <a:srgbClr val="575756"/>
                </a:solidFill>
                <a:latin typeface="Century Gothic"/>
                <a:cs typeface="Century Gothic"/>
              </a:rPr>
              <a:t>beneficiari.edenred.it.</a:t>
            </a:r>
            <a:endParaRPr sz="600" dirty="0">
              <a:latin typeface="Century Gothic"/>
              <a:cs typeface="Century Gothic"/>
            </a:endParaRPr>
          </a:p>
        </p:txBody>
      </p:sp>
      <p:sp>
        <p:nvSpPr>
          <p:cNvPr id="24" name="object 24"/>
          <p:cNvSpPr txBox="1"/>
          <p:nvPr/>
        </p:nvSpPr>
        <p:spPr>
          <a:xfrm>
            <a:off x="4509644" y="4356100"/>
            <a:ext cx="1379855" cy="177800"/>
          </a:xfrm>
          <a:prstGeom prst="rect">
            <a:avLst/>
          </a:prstGeom>
        </p:spPr>
        <p:txBody>
          <a:bodyPr vert="horz" wrap="square" lIns="0" tIns="12700" rIns="0" bIns="0" rtlCol="0">
            <a:spAutoFit/>
          </a:bodyPr>
          <a:lstStyle/>
          <a:p>
            <a:pPr marL="12700">
              <a:lnSpc>
                <a:spcPct val="100000"/>
              </a:lnSpc>
              <a:spcBef>
                <a:spcPts val="100"/>
              </a:spcBef>
            </a:pPr>
            <a:r>
              <a:rPr sz="1000" b="1" dirty="0">
                <a:latin typeface="Ubuntu"/>
                <a:cs typeface="Ubuntu"/>
              </a:rPr>
              <a:t>Fino</a:t>
            </a:r>
            <a:r>
              <a:rPr sz="1000" b="1" spc="-10" dirty="0">
                <a:latin typeface="Ubuntu"/>
                <a:cs typeface="Ubuntu"/>
              </a:rPr>
              <a:t> </a:t>
            </a:r>
            <a:r>
              <a:rPr sz="1000" b="1" dirty="0">
                <a:latin typeface="Ubuntu"/>
                <a:cs typeface="Ubuntu"/>
              </a:rPr>
              <a:t>al</a:t>
            </a:r>
            <a:r>
              <a:rPr sz="1000" b="1" spc="-5" dirty="0">
                <a:latin typeface="Ubuntu"/>
                <a:cs typeface="Ubuntu"/>
              </a:rPr>
              <a:t> </a:t>
            </a:r>
            <a:r>
              <a:rPr sz="1000" b="1" dirty="0">
                <a:latin typeface="Ubuntu"/>
                <a:cs typeface="Ubuntu"/>
              </a:rPr>
              <a:t>75%</a:t>
            </a:r>
            <a:r>
              <a:rPr sz="1000" b="1" spc="-10" dirty="0">
                <a:latin typeface="Ubuntu"/>
                <a:cs typeface="Ubuntu"/>
              </a:rPr>
              <a:t> deducibile</a:t>
            </a:r>
            <a:endParaRPr sz="1000">
              <a:latin typeface="Ubuntu"/>
              <a:cs typeface="Ubuntu"/>
            </a:endParaRPr>
          </a:p>
        </p:txBody>
      </p:sp>
      <p:sp>
        <p:nvSpPr>
          <p:cNvPr id="25" name="object 25"/>
          <p:cNvSpPr txBox="1"/>
          <p:nvPr/>
        </p:nvSpPr>
        <p:spPr>
          <a:xfrm>
            <a:off x="4567301" y="4635500"/>
            <a:ext cx="1264920" cy="177800"/>
          </a:xfrm>
          <a:prstGeom prst="rect">
            <a:avLst/>
          </a:prstGeom>
        </p:spPr>
        <p:txBody>
          <a:bodyPr vert="horz" wrap="square" lIns="0" tIns="12700" rIns="0" bIns="0" rtlCol="0">
            <a:spAutoFit/>
          </a:bodyPr>
          <a:lstStyle/>
          <a:p>
            <a:pPr marL="12700">
              <a:lnSpc>
                <a:spcPct val="100000"/>
              </a:lnSpc>
              <a:spcBef>
                <a:spcPts val="100"/>
              </a:spcBef>
            </a:pPr>
            <a:r>
              <a:rPr sz="1000" spc="-10" dirty="0">
                <a:latin typeface="Ubuntu"/>
                <a:cs typeface="Ubuntu"/>
              </a:rPr>
              <a:t>IVA</a:t>
            </a:r>
            <a:r>
              <a:rPr sz="1000" spc="-15" dirty="0">
                <a:latin typeface="Ubuntu"/>
                <a:cs typeface="Ubuntu"/>
              </a:rPr>
              <a:t> </a:t>
            </a:r>
            <a:r>
              <a:rPr sz="1000" dirty="0">
                <a:latin typeface="Ubuntu"/>
                <a:cs typeface="Ubuntu"/>
              </a:rPr>
              <a:t>al</a:t>
            </a:r>
            <a:r>
              <a:rPr sz="1000" spc="-15" dirty="0">
                <a:latin typeface="Ubuntu"/>
                <a:cs typeface="Ubuntu"/>
              </a:rPr>
              <a:t> </a:t>
            </a:r>
            <a:r>
              <a:rPr sz="1000" b="1" dirty="0">
                <a:latin typeface="Ubuntu"/>
                <a:cs typeface="Ubuntu"/>
              </a:rPr>
              <a:t>10%</a:t>
            </a:r>
            <a:r>
              <a:rPr sz="1000" b="1" spc="-15" dirty="0">
                <a:latin typeface="Ubuntu"/>
                <a:cs typeface="Ubuntu"/>
              </a:rPr>
              <a:t> </a:t>
            </a:r>
            <a:r>
              <a:rPr sz="1000" b="1" spc="-10" dirty="0">
                <a:latin typeface="Ubuntu"/>
                <a:cs typeface="Ubuntu"/>
              </a:rPr>
              <a:t>detraibile</a:t>
            </a:r>
            <a:endParaRPr sz="1000">
              <a:latin typeface="Ubuntu"/>
              <a:cs typeface="Ubuntu"/>
            </a:endParaRPr>
          </a:p>
        </p:txBody>
      </p:sp>
      <p:sp>
        <p:nvSpPr>
          <p:cNvPr id="26" name="object 26"/>
          <p:cNvSpPr txBox="1"/>
          <p:nvPr/>
        </p:nvSpPr>
        <p:spPr>
          <a:xfrm>
            <a:off x="4285362" y="4914900"/>
            <a:ext cx="1828800" cy="330200"/>
          </a:xfrm>
          <a:prstGeom prst="rect">
            <a:avLst/>
          </a:prstGeom>
        </p:spPr>
        <p:txBody>
          <a:bodyPr vert="horz" wrap="square" lIns="0" tIns="12700" rIns="0" bIns="0" rtlCol="0">
            <a:spAutoFit/>
          </a:bodyPr>
          <a:lstStyle/>
          <a:p>
            <a:pPr algn="ctr">
              <a:lnSpc>
                <a:spcPct val="100000"/>
              </a:lnSpc>
              <a:spcBef>
                <a:spcPts val="100"/>
              </a:spcBef>
            </a:pPr>
            <a:r>
              <a:rPr sz="1000" dirty="0">
                <a:latin typeface="Ubuntu"/>
                <a:cs typeface="Ubuntu"/>
              </a:rPr>
              <a:t>Limite</a:t>
            </a:r>
            <a:r>
              <a:rPr sz="1000" spc="-10" dirty="0">
                <a:latin typeface="Ubuntu"/>
                <a:cs typeface="Ubuntu"/>
              </a:rPr>
              <a:t> </a:t>
            </a:r>
            <a:r>
              <a:rPr sz="1000" dirty="0">
                <a:latin typeface="Ubuntu"/>
                <a:cs typeface="Ubuntu"/>
              </a:rPr>
              <a:t>del</a:t>
            </a:r>
            <a:r>
              <a:rPr sz="1000" spc="-5" dirty="0">
                <a:latin typeface="Ubuntu"/>
                <a:cs typeface="Ubuntu"/>
              </a:rPr>
              <a:t> </a:t>
            </a:r>
            <a:r>
              <a:rPr sz="1000" b="1" dirty="0">
                <a:latin typeface="Ubuntu"/>
                <a:cs typeface="Ubuntu"/>
              </a:rPr>
              <a:t>2%</a:t>
            </a:r>
            <a:r>
              <a:rPr sz="1000" b="1" spc="-10" dirty="0">
                <a:latin typeface="Ubuntu"/>
                <a:cs typeface="Ubuntu"/>
              </a:rPr>
              <a:t> </a:t>
            </a:r>
            <a:r>
              <a:rPr sz="1000" b="1" dirty="0">
                <a:latin typeface="Ubuntu"/>
                <a:cs typeface="Ubuntu"/>
              </a:rPr>
              <a:t>dei</a:t>
            </a:r>
            <a:r>
              <a:rPr sz="1000" b="1" spc="-5" dirty="0">
                <a:latin typeface="Ubuntu"/>
                <a:cs typeface="Ubuntu"/>
              </a:rPr>
              <a:t> </a:t>
            </a:r>
            <a:r>
              <a:rPr sz="1000" b="1" spc="-10" dirty="0">
                <a:latin typeface="Ubuntu"/>
                <a:cs typeface="Ubuntu"/>
              </a:rPr>
              <a:t>compensi</a:t>
            </a:r>
            <a:endParaRPr sz="1000">
              <a:latin typeface="Ubuntu"/>
              <a:cs typeface="Ubuntu"/>
            </a:endParaRPr>
          </a:p>
          <a:p>
            <a:pPr algn="ctr">
              <a:lnSpc>
                <a:spcPct val="100000"/>
              </a:lnSpc>
            </a:pPr>
            <a:r>
              <a:rPr sz="1000" dirty="0">
                <a:latin typeface="Ubuntu"/>
                <a:cs typeface="Ubuntu"/>
              </a:rPr>
              <a:t>percepiti</a:t>
            </a:r>
            <a:r>
              <a:rPr sz="1000" spc="-5" dirty="0">
                <a:latin typeface="Ubuntu"/>
                <a:cs typeface="Ubuntu"/>
              </a:rPr>
              <a:t> </a:t>
            </a:r>
            <a:r>
              <a:rPr sz="1000" dirty="0">
                <a:latin typeface="Ubuntu"/>
                <a:cs typeface="Ubuntu"/>
              </a:rPr>
              <a:t>nel</a:t>
            </a:r>
            <a:r>
              <a:rPr sz="1000" spc="-5" dirty="0">
                <a:latin typeface="Ubuntu"/>
                <a:cs typeface="Ubuntu"/>
              </a:rPr>
              <a:t> </a:t>
            </a:r>
            <a:r>
              <a:rPr sz="1000" dirty="0">
                <a:latin typeface="Ubuntu"/>
                <a:cs typeface="Ubuntu"/>
              </a:rPr>
              <a:t>periodo</a:t>
            </a:r>
            <a:r>
              <a:rPr sz="1000" spc="-5" dirty="0">
                <a:latin typeface="Ubuntu"/>
                <a:cs typeface="Ubuntu"/>
              </a:rPr>
              <a:t> </a:t>
            </a:r>
            <a:r>
              <a:rPr sz="1000" spc="-10" dirty="0">
                <a:latin typeface="Ubuntu"/>
                <a:cs typeface="Ubuntu"/>
              </a:rPr>
              <a:t>d’imposta</a:t>
            </a:r>
            <a:endParaRPr sz="1000">
              <a:latin typeface="Ubuntu"/>
              <a:cs typeface="Ubuntu"/>
            </a:endParaRPr>
          </a:p>
        </p:txBody>
      </p:sp>
      <p:sp>
        <p:nvSpPr>
          <p:cNvPr id="27" name="object 27"/>
          <p:cNvSpPr txBox="1"/>
          <p:nvPr/>
        </p:nvSpPr>
        <p:spPr>
          <a:xfrm>
            <a:off x="4258946" y="5407099"/>
            <a:ext cx="1841850" cy="320601"/>
          </a:xfrm>
          <a:prstGeom prst="rect">
            <a:avLst/>
          </a:prstGeom>
        </p:spPr>
        <p:txBody>
          <a:bodyPr vert="horz" wrap="square" lIns="0" tIns="12700" rIns="0" bIns="0" rtlCol="0">
            <a:spAutoFit/>
          </a:bodyPr>
          <a:lstStyle/>
          <a:p>
            <a:pPr marL="12700" algn="ctr">
              <a:lnSpc>
                <a:spcPct val="100000"/>
              </a:lnSpc>
              <a:spcBef>
                <a:spcPts val="100"/>
              </a:spcBef>
            </a:pPr>
            <a:r>
              <a:rPr sz="1000" b="1" dirty="0">
                <a:latin typeface="Ubuntu"/>
                <a:cs typeface="Ubuntu"/>
              </a:rPr>
              <a:t>Gestione</a:t>
            </a:r>
            <a:r>
              <a:rPr sz="1000" b="1" spc="-60" dirty="0">
                <a:latin typeface="Ubuntu"/>
                <a:cs typeface="Ubuntu"/>
              </a:rPr>
              <a:t> </a:t>
            </a:r>
            <a:r>
              <a:rPr sz="1000" dirty="0">
                <a:latin typeface="Ubuntu"/>
                <a:cs typeface="Ubuntu"/>
              </a:rPr>
              <a:t>contabile</a:t>
            </a:r>
            <a:r>
              <a:rPr sz="1000" spc="-50" dirty="0">
                <a:latin typeface="Ubuntu"/>
                <a:cs typeface="Ubuntu"/>
              </a:rPr>
              <a:t> </a:t>
            </a:r>
            <a:r>
              <a:rPr sz="1000" b="1" spc="-10" dirty="0">
                <a:latin typeface="Ubuntu"/>
                <a:cs typeface="Ubuntu"/>
              </a:rPr>
              <a:t>semplificata</a:t>
            </a:r>
            <a:endParaRPr sz="1000" dirty="0">
              <a:latin typeface="Ubuntu"/>
              <a:cs typeface="Ubuntu"/>
            </a:endParaRPr>
          </a:p>
        </p:txBody>
      </p:sp>
      <p:sp>
        <p:nvSpPr>
          <p:cNvPr id="30" name="object 30"/>
          <p:cNvSpPr/>
          <p:nvPr/>
        </p:nvSpPr>
        <p:spPr>
          <a:xfrm>
            <a:off x="1446333" y="4681286"/>
            <a:ext cx="1805939" cy="0"/>
          </a:xfrm>
          <a:custGeom>
            <a:avLst/>
            <a:gdLst/>
            <a:ahLst/>
            <a:cxnLst/>
            <a:rect l="l" t="t" r="r" b="b"/>
            <a:pathLst>
              <a:path w="1805939">
                <a:moveTo>
                  <a:pt x="0" y="0"/>
                </a:moveTo>
                <a:lnTo>
                  <a:pt x="1805825" y="0"/>
                </a:lnTo>
              </a:path>
            </a:pathLst>
          </a:custGeom>
          <a:ln w="12700">
            <a:solidFill>
              <a:srgbClr val="F1F7FF"/>
            </a:solidFill>
          </a:ln>
        </p:spPr>
        <p:txBody>
          <a:bodyPr wrap="square" lIns="0" tIns="0" rIns="0" bIns="0" rtlCol="0"/>
          <a:lstStyle/>
          <a:p>
            <a:endParaRPr/>
          </a:p>
        </p:txBody>
      </p:sp>
      <p:sp>
        <p:nvSpPr>
          <p:cNvPr id="31" name="object 31"/>
          <p:cNvSpPr/>
          <p:nvPr/>
        </p:nvSpPr>
        <p:spPr>
          <a:xfrm>
            <a:off x="4296644" y="4578125"/>
            <a:ext cx="1805939" cy="0"/>
          </a:xfrm>
          <a:custGeom>
            <a:avLst/>
            <a:gdLst/>
            <a:ahLst/>
            <a:cxnLst/>
            <a:rect l="l" t="t" r="r" b="b"/>
            <a:pathLst>
              <a:path w="1805939">
                <a:moveTo>
                  <a:pt x="0" y="0"/>
                </a:moveTo>
                <a:lnTo>
                  <a:pt x="1805825" y="0"/>
                </a:lnTo>
              </a:path>
            </a:pathLst>
          </a:custGeom>
          <a:ln w="12700">
            <a:solidFill>
              <a:srgbClr val="F1F7FF"/>
            </a:solidFill>
          </a:ln>
        </p:spPr>
        <p:txBody>
          <a:bodyPr wrap="square" lIns="0" tIns="0" rIns="0" bIns="0" rtlCol="0"/>
          <a:lstStyle/>
          <a:p>
            <a:endParaRPr/>
          </a:p>
        </p:txBody>
      </p:sp>
      <p:sp>
        <p:nvSpPr>
          <p:cNvPr id="32" name="object 32"/>
          <p:cNvSpPr/>
          <p:nvPr/>
        </p:nvSpPr>
        <p:spPr>
          <a:xfrm>
            <a:off x="1446333" y="4986086"/>
            <a:ext cx="1805939" cy="0"/>
          </a:xfrm>
          <a:custGeom>
            <a:avLst/>
            <a:gdLst/>
            <a:ahLst/>
            <a:cxnLst/>
            <a:rect l="l" t="t" r="r" b="b"/>
            <a:pathLst>
              <a:path w="1805939">
                <a:moveTo>
                  <a:pt x="0" y="0"/>
                </a:moveTo>
                <a:lnTo>
                  <a:pt x="1805825" y="0"/>
                </a:lnTo>
              </a:path>
            </a:pathLst>
          </a:custGeom>
          <a:ln w="12700">
            <a:solidFill>
              <a:srgbClr val="F1F7FF"/>
            </a:solidFill>
          </a:ln>
        </p:spPr>
        <p:txBody>
          <a:bodyPr wrap="square" lIns="0" tIns="0" rIns="0" bIns="0" rtlCol="0"/>
          <a:lstStyle/>
          <a:p>
            <a:endParaRPr/>
          </a:p>
        </p:txBody>
      </p:sp>
      <p:sp>
        <p:nvSpPr>
          <p:cNvPr id="33" name="object 33"/>
          <p:cNvSpPr/>
          <p:nvPr/>
        </p:nvSpPr>
        <p:spPr>
          <a:xfrm>
            <a:off x="4296644" y="4863576"/>
            <a:ext cx="1805939" cy="0"/>
          </a:xfrm>
          <a:custGeom>
            <a:avLst/>
            <a:gdLst/>
            <a:ahLst/>
            <a:cxnLst/>
            <a:rect l="l" t="t" r="r" b="b"/>
            <a:pathLst>
              <a:path w="1805939">
                <a:moveTo>
                  <a:pt x="0" y="0"/>
                </a:moveTo>
                <a:lnTo>
                  <a:pt x="1805825" y="0"/>
                </a:lnTo>
              </a:path>
            </a:pathLst>
          </a:custGeom>
          <a:ln w="12700">
            <a:solidFill>
              <a:srgbClr val="F1F7FF"/>
            </a:solidFill>
          </a:ln>
        </p:spPr>
        <p:txBody>
          <a:bodyPr wrap="square" lIns="0" tIns="0" rIns="0" bIns="0" rtlCol="0"/>
          <a:lstStyle/>
          <a:p>
            <a:endParaRPr/>
          </a:p>
        </p:txBody>
      </p:sp>
      <p:sp>
        <p:nvSpPr>
          <p:cNvPr id="34" name="object 34"/>
          <p:cNvSpPr/>
          <p:nvPr/>
        </p:nvSpPr>
        <p:spPr>
          <a:xfrm>
            <a:off x="1446333" y="5302007"/>
            <a:ext cx="1805939" cy="0"/>
          </a:xfrm>
          <a:custGeom>
            <a:avLst/>
            <a:gdLst/>
            <a:ahLst/>
            <a:cxnLst/>
            <a:rect l="l" t="t" r="r" b="b"/>
            <a:pathLst>
              <a:path w="1805939">
                <a:moveTo>
                  <a:pt x="0" y="0"/>
                </a:moveTo>
                <a:lnTo>
                  <a:pt x="1805825" y="0"/>
                </a:lnTo>
              </a:path>
            </a:pathLst>
          </a:custGeom>
          <a:ln w="12700">
            <a:solidFill>
              <a:srgbClr val="F1F7FF"/>
            </a:solidFill>
          </a:ln>
        </p:spPr>
        <p:txBody>
          <a:bodyPr wrap="square" lIns="0" tIns="0" rIns="0" bIns="0" rtlCol="0"/>
          <a:lstStyle/>
          <a:p>
            <a:endParaRPr/>
          </a:p>
        </p:txBody>
      </p:sp>
      <p:sp>
        <p:nvSpPr>
          <p:cNvPr id="35" name="object 35"/>
          <p:cNvSpPr/>
          <p:nvPr/>
        </p:nvSpPr>
        <p:spPr>
          <a:xfrm>
            <a:off x="4296644" y="5303955"/>
            <a:ext cx="1805939" cy="0"/>
          </a:xfrm>
          <a:custGeom>
            <a:avLst/>
            <a:gdLst/>
            <a:ahLst/>
            <a:cxnLst/>
            <a:rect l="l" t="t" r="r" b="b"/>
            <a:pathLst>
              <a:path w="1805939">
                <a:moveTo>
                  <a:pt x="0" y="0"/>
                </a:moveTo>
                <a:lnTo>
                  <a:pt x="1805825" y="0"/>
                </a:lnTo>
              </a:path>
            </a:pathLst>
          </a:custGeom>
          <a:ln w="12700">
            <a:solidFill>
              <a:srgbClr val="F1F7FF"/>
            </a:solidFill>
          </a:ln>
        </p:spPr>
        <p:txBody>
          <a:bodyPr wrap="square" lIns="0" tIns="0" rIns="0" bIns="0" rtlCol="0"/>
          <a:lstStyle/>
          <a:p>
            <a:endParaRPr/>
          </a:p>
        </p:txBody>
      </p:sp>
      <p:sp>
        <p:nvSpPr>
          <p:cNvPr id="46" name="object 8"/>
          <p:cNvSpPr txBox="1"/>
          <p:nvPr/>
        </p:nvSpPr>
        <p:spPr>
          <a:xfrm>
            <a:off x="1851332" y="4741022"/>
            <a:ext cx="981075" cy="177800"/>
          </a:xfrm>
          <a:prstGeom prst="rect">
            <a:avLst/>
          </a:prstGeom>
        </p:spPr>
        <p:txBody>
          <a:bodyPr vert="horz" wrap="square" lIns="0" tIns="12700" rIns="0" bIns="0" rtlCol="0">
            <a:spAutoFit/>
          </a:bodyPr>
          <a:lstStyle/>
          <a:p>
            <a:pPr marL="12700">
              <a:lnSpc>
                <a:spcPct val="100000"/>
              </a:lnSpc>
              <a:spcBef>
                <a:spcPts val="100"/>
              </a:spcBef>
            </a:pPr>
            <a:r>
              <a:rPr sz="1000" b="1" spc="-20" dirty="0">
                <a:latin typeface="Ubuntu"/>
                <a:cs typeface="Ubuntu"/>
              </a:rPr>
              <a:t>100% deducibile</a:t>
            </a:r>
            <a:endParaRPr sz="1000" dirty="0">
              <a:latin typeface="Ubuntu"/>
              <a:cs typeface="Ubuntu"/>
            </a:endParaRPr>
          </a:p>
        </p:txBody>
      </p:sp>
      <p:sp>
        <p:nvSpPr>
          <p:cNvPr id="47" name="object 9"/>
          <p:cNvSpPr txBox="1"/>
          <p:nvPr/>
        </p:nvSpPr>
        <p:spPr>
          <a:xfrm>
            <a:off x="1771195" y="5062286"/>
            <a:ext cx="1141730" cy="177800"/>
          </a:xfrm>
          <a:prstGeom prst="rect">
            <a:avLst/>
          </a:prstGeom>
        </p:spPr>
        <p:txBody>
          <a:bodyPr vert="horz" wrap="square" lIns="0" tIns="12700" rIns="0" bIns="0" rtlCol="0">
            <a:spAutoFit/>
          </a:bodyPr>
          <a:lstStyle/>
          <a:p>
            <a:pPr marL="12700">
              <a:lnSpc>
                <a:spcPct val="100000"/>
              </a:lnSpc>
              <a:spcBef>
                <a:spcPts val="100"/>
              </a:spcBef>
            </a:pPr>
            <a:r>
              <a:rPr sz="1000" spc="-35" dirty="0">
                <a:latin typeface="Ubuntu"/>
                <a:cs typeface="Ubuntu"/>
              </a:rPr>
              <a:t>IVA</a:t>
            </a:r>
            <a:r>
              <a:rPr sz="1000" spc="-40" dirty="0">
                <a:latin typeface="Ubuntu"/>
                <a:cs typeface="Ubuntu"/>
              </a:rPr>
              <a:t> </a:t>
            </a:r>
            <a:r>
              <a:rPr sz="1000" spc="-20" dirty="0">
                <a:latin typeface="Ubuntu"/>
                <a:cs typeface="Ubuntu"/>
              </a:rPr>
              <a:t>al</a:t>
            </a:r>
            <a:r>
              <a:rPr sz="1000" spc="-35" dirty="0">
                <a:latin typeface="Ubuntu"/>
                <a:cs typeface="Ubuntu"/>
              </a:rPr>
              <a:t> </a:t>
            </a:r>
            <a:r>
              <a:rPr sz="1000" b="1" spc="-10" dirty="0">
                <a:latin typeface="Ubuntu"/>
                <a:cs typeface="Ubuntu"/>
              </a:rPr>
              <a:t>4%</a:t>
            </a:r>
            <a:r>
              <a:rPr sz="1000" b="1" spc="-35" dirty="0">
                <a:latin typeface="Ubuntu"/>
                <a:cs typeface="Ubuntu"/>
              </a:rPr>
              <a:t> </a:t>
            </a:r>
            <a:r>
              <a:rPr sz="1000" b="1" spc="-20" dirty="0">
                <a:latin typeface="Ubuntu"/>
                <a:cs typeface="Ubuntu"/>
              </a:rPr>
              <a:t>detraibile</a:t>
            </a:r>
            <a:endParaRPr sz="1000" dirty="0">
              <a:latin typeface="Ubuntu"/>
              <a:cs typeface="Ubuntu"/>
            </a:endParaRPr>
          </a:p>
        </p:txBody>
      </p:sp>
      <p:grpSp>
        <p:nvGrpSpPr>
          <p:cNvPr id="57" name="Gruppo 56">
            <a:extLst>
              <a:ext uri="{FF2B5EF4-FFF2-40B4-BE49-F238E27FC236}">
                <a16:creationId xmlns:a16="http://schemas.microsoft.com/office/drawing/2014/main" id="{6280CF35-4A2F-B4AB-2C8D-790E23DD0BCD}"/>
              </a:ext>
            </a:extLst>
          </p:cNvPr>
          <p:cNvGrpSpPr/>
          <p:nvPr/>
        </p:nvGrpSpPr>
        <p:grpSpPr>
          <a:xfrm>
            <a:off x="553107" y="2036903"/>
            <a:ext cx="1701143" cy="1604632"/>
            <a:chOff x="-877621" y="1307730"/>
            <a:chExt cx="1557643" cy="1469273"/>
          </a:xfrm>
        </p:grpSpPr>
        <p:pic>
          <p:nvPicPr>
            <p:cNvPr id="54" name="bg object 21">
              <a:extLst>
                <a:ext uri="{FF2B5EF4-FFF2-40B4-BE49-F238E27FC236}">
                  <a16:creationId xmlns:a16="http://schemas.microsoft.com/office/drawing/2014/main" id="{33EC568C-D858-7E2F-7E37-78B8D393386E}"/>
                </a:ext>
              </a:extLst>
            </p:cNvPr>
            <p:cNvPicPr/>
            <p:nvPr/>
          </p:nvPicPr>
          <p:blipFill>
            <a:blip r:embed="rId4" cstate="print"/>
            <a:stretch>
              <a:fillRect/>
            </a:stretch>
          </p:blipFill>
          <p:spPr>
            <a:xfrm>
              <a:off x="-642293" y="1417335"/>
              <a:ext cx="711057" cy="949223"/>
            </a:xfrm>
            <a:prstGeom prst="rect">
              <a:avLst/>
            </a:prstGeom>
          </p:spPr>
        </p:pic>
        <p:pic>
          <p:nvPicPr>
            <p:cNvPr id="55" name="bg object 22">
              <a:extLst>
                <a:ext uri="{FF2B5EF4-FFF2-40B4-BE49-F238E27FC236}">
                  <a16:creationId xmlns:a16="http://schemas.microsoft.com/office/drawing/2014/main" id="{0D2D7673-1011-4ED6-38F0-415831FA8FC2}"/>
                </a:ext>
              </a:extLst>
            </p:cNvPr>
            <p:cNvPicPr/>
            <p:nvPr/>
          </p:nvPicPr>
          <p:blipFill>
            <a:blip r:embed="rId5" cstate="print"/>
            <a:stretch>
              <a:fillRect/>
            </a:stretch>
          </p:blipFill>
          <p:spPr>
            <a:xfrm>
              <a:off x="-877621" y="2075188"/>
              <a:ext cx="1082900" cy="670135"/>
            </a:xfrm>
            <a:prstGeom prst="rect">
              <a:avLst/>
            </a:prstGeom>
          </p:spPr>
        </p:pic>
        <p:pic>
          <p:nvPicPr>
            <p:cNvPr id="56" name="bg object 23">
              <a:extLst>
                <a:ext uri="{FF2B5EF4-FFF2-40B4-BE49-F238E27FC236}">
                  <a16:creationId xmlns:a16="http://schemas.microsoft.com/office/drawing/2014/main" id="{506FE74D-AAD5-0A53-8BB1-73A8B5049E0C}"/>
                </a:ext>
              </a:extLst>
            </p:cNvPr>
            <p:cNvPicPr/>
            <p:nvPr/>
          </p:nvPicPr>
          <p:blipFill>
            <a:blip r:embed="rId6" cstate="print"/>
            <a:stretch>
              <a:fillRect/>
            </a:stretch>
          </p:blipFill>
          <p:spPr>
            <a:xfrm>
              <a:off x="-85728" y="1307730"/>
              <a:ext cx="765750" cy="1469273"/>
            </a:xfrm>
            <a:prstGeom prst="rect">
              <a:avLst/>
            </a:prstGeom>
          </p:spPr>
        </p:pic>
      </p:grpSp>
      <p:grpSp>
        <p:nvGrpSpPr>
          <p:cNvPr id="58" name="Gruppo 57">
            <a:extLst>
              <a:ext uri="{FF2B5EF4-FFF2-40B4-BE49-F238E27FC236}">
                <a16:creationId xmlns:a16="http://schemas.microsoft.com/office/drawing/2014/main" id="{2B538354-3A7B-BE65-270C-35E0562E7BF6}"/>
              </a:ext>
            </a:extLst>
          </p:cNvPr>
          <p:cNvGrpSpPr/>
          <p:nvPr/>
        </p:nvGrpSpPr>
        <p:grpSpPr>
          <a:xfrm>
            <a:off x="1017207" y="4311116"/>
            <a:ext cx="451243" cy="273568"/>
            <a:chOff x="249551" y="8783109"/>
            <a:chExt cx="451243" cy="273568"/>
          </a:xfrm>
        </p:grpSpPr>
        <p:sp>
          <p:nvSpPr>
            <p:cNvPr id="59" name="Ovale 58">
              <a:extLst>
                <a:ext uri="{FF2B5EF4-FFF2-40B4-BE49-F238E27FC236}">
                  <a16:creationId xmlns:a16="http://schemas.microsoft.com/office/drawing/2014/main" id="{F82EF652-7ECC-7463-7FDD-24A376566147}"/>
                </a:ext>
              </a:extLst>
            </p:cNvPr>
            <p:cNvSpPr/>
            <p:nvPr/>
          </p:nvSpPr>
          <p:spPr>
            <a:xfrm>
              <a:off x="342809" y="8783109"/>
              <a:ext cx="273568" cy="273568"/>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object 25">
              <a:extLst>
                <a:ext uri="{FF2B5EF4-FFF2-40B4-BE49-F238E27FC236}">
                  <a16:creationId xmlns:a16="http://schemas.microsoft.com/office/drawing/2014/main" id="{6CD04011-4A68-E326-EFA8-D52CCCD1F7CD}"/>
                </a:ext>
              </a:extLst>
            </p:cNvPr>
            <p:cNvSpPr txBox="1"/>
            <p:nvPr/>
          </p:nvSpPr>
          <p:spPr>
            <a:xfrm rot="21190851">
              <a:off x="249551" y="8848306"/>
              <a:ext cx="451243" cy="121187"/>
            </a:xfrm>
            <a:prstGeom prst="rect">
              <a:avLst/>
            </a:prstGeom>
          </p:spPr>
          <p:txBody>
            <a:bodyPr vert="horz" wrap="square" lIns="0" tIns="13335" rIns="0" bIns="0" rtlCol="0">
              <a:spAutoFit/>
            </a:bodyPr>
            <a:lstStyle/>
            <a:p>
              <a:pPr marL="12700" marR="5080" algn="ctr">
                <a:lnSpc>
                  <a:spcPct val="100000"/>
                </a:lnSpc>
                <a:spcBef>
                  <a:spcPts val="105"/>
                </a:spcBef>
              </a:pPr>
              <a:r>
                <a:rPr lang="it-IT" sz="700" b="1" dirty="0">
                  <a:solidFill>
                    <a:schemeClr val="bg1"/>
                  </a:solidFill>
                  <a:latin typeface="Ubuntu"/>
                  <a:cs typeface="Ubuntu"/>
                </a:rPr>
                <a:t>NEW</a:t>
              </a:r>
            </a:p>
          </p:txBody>
        </p:sp>
      </p:grpSp>
      <p:sp>
        <p:nvSpPr>
          <p:cNvPr id="64" name="Rectangle : coins arrondis 4">
            <a:extLst>
              <a:ext uri="{FF2B5EF4-FFF2-40B4-BE49-F238E27FC236}">
                <a16:creationId xmlns:a16="http://schemas.microsoft.com/office/drawing/2014/main" id="{F629CB8D-156F-8824-2039-AB5D55ADB46F}"/>
              </a:ext>
            </a:extLst>
          </p:cNvPr>
          <p:cNvSpPr/>
          <p:nvPr/>
        </p:nvSpPr>
        <p:spPr>
          <a:xfrm>
            <a:off x="1592531" y="3821676"/>
            <a:ext cx="1450085" cy="351516"/>
          </a:xfrm>
          <a:prstGeom prst="roundRect">
            <a:avLst>
              <a:gd name="adj" fmla="val 50000"/>
            </a:avLst>
          </a:prstGeom>
          <a:gradFill flip="none" rotWithShape="1">
            <a:gsLst>
              <a:gs pos="15000">
                <a:srgbClr val="F72717"/>
              </a:gs>
              <a:gs pos="100000">
                <a:srgbClr val="FE0472"/>
              </a:gs>
            </a:gsLst>
            <a:lin ang="0" scaled="1"/>
            <a:tileRect/>
          </a:gra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Aptos"/>
              <a:ea typeface="+mn-ea"/>
              <a:cs typeface="+mn-cs"/>
            </a:endParaRPr>
          </a:p>
        </p:txBody>
      </p:sp>
      <p:sp>
        <p:nvSpPr>
          <p:cNvPr id="65" name="Rectangle : coins arrondis 4">
            <a:extLst>
              <a:ext uri="{FF2B5EF4-FFF2-40B4-BE49-F238E27FC236}">
                <a16:creationId xmlns:a16="http://schemas.microsoft.com/office/drawing/2014/main" id="{0B3E17ED-D0BD-D359-B53E-BCA42506A8CE}"/>
              </a:ext>
            </a:extLst>
          </p:cNvPr>
          <p:cNvSpPr/>
          <p:nvPr/>
        </p:nvSpPr>
        <p:spPr>
          <a:xfrm>
            <a:off x="4497262" y="3821675"/>
            <a:ext cx="1450085" cy="351516"/>
          </a:xfrm>
          <a:prstGeom prst="roundRect">
            <a:avLst>
              <a:gd name="adj" fmla="val 50000"/>
            </a:avLst>
          </a:prstGeom>
          <a:gradFill flip="none" rotWithShape="1">
            <a:gsLst>
              <a:gs pos="15000">
                <a:srgbClr val="F72717"/>
              </a:gs>
              <a:gs pos="100000">
                <a:srgbClr val="FE0472"/>
              </a:gs>
            </a:gsLst>
            <a:lin ang="0" scaled="1"/>
            <a:tileRect/>
          </a:gra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Aptos"/>
              <a:ea typeface="+mn-ea"/>
              <a:cs typeface="+mn-cs"/>
            </a:endParaRPr>
          </a:p>
        </p:txBody>
      </p:sp>
      <p:sp>
        <p:nvSpPr>
          <p:cNvPr id="28" name="object 28"/>
          <p:cNvSpPr txBox="1"/>
          <p:nvPr/>
        </p:nvSpPr>
        <p:spPr>
          <a:xfrm>
            <a:off x="4653449" y="3887227"/>
            <a:ext cx="1538896" cy="228268"/>
          </a:xfrm>
          <a:prstGeom prst="rect">
            <a:avLst/>
          </a:prstGeom>
        </p:spPr>
        <p:txBody>
          <a:bodyPr vert="horz" wrap="square" lIns="0" tIns="12700" rIns="0" bIns="0" rtlCol="0">
            <a:spAutoFit/>
          </a:bodyPr>
          <a:lstStyle/>
          <a:p>
            <a:pPr>
              <a:lnSpc>
                <a:spcPct val="100000"/>
              </a:lnSpc>
              <a:spcBef>
                <a:spcPts val="100"/>
              </a:spcBef>
            </a:pPr>
            <a:r>
              <a:rPr lang="it-IT" sz="1400" b="1" dirty="0">
                <a:solidFill>
                  <a:srgbClr val="FFFFFF"/>
                </a:solidFill>
                <a:latin typeface="Edenred Bold"/>
                <a:cs typeface="Edenred Bold"/>
              </a:rPr>
              <a:t>PARTITE</a:t>
            </a:r>
            <a:r>
              <a:rPr lang="it-IT" sz="1400" b="1" spc="20" dirty="0">
                <a:solidFill>
                  <a:srgbClr val="FFFFFF"/>
                </a:solidFill>
                <a:latin typeface="Edenred Bold"/>
                <a:cs typeface="Edenred Bold"/>
              </a:rPr>
              <a:t> </a:t>
            </a:r>
            <a:r>
              <a:rPr lang="it-IT" sz="1400" b="1" spc="-25" dirty="0">
                <a:solidFill>
                  <a:srgbClr val="FFFFFF"/>
                </a:solidFill>
                <a:latin typeface="Edenred Bold"/>
                <a:cs typeface="Edenred Bold"/>
              </a:rPr>
              <a:t>IVA</a:t>
            </a:r>
            <a:endParaRPr lang="it-IT" sz="1400" dirty="0">
              <a:latin typeface="Edenred Bold"/>
              <a:cs typeface="Edenred Bold"/>
            </a:endParaRPr>
          </a:p>
        </p:txBody>
      </p:sp>
      <p:sp>
        <p:nvSpPr>
          <p:cNvPr id="29" name="object 29"/>
          <p:cNvSpPr txBox="1"/>
          <p:nvPr/>
        </p:nvSpPr>
        <p:spPr>
          <a:xfrm>
            <a:off x="1902666" y="3887227"/>
            <a:ext cx="1176373" cy="228268"/>
          </a:xfrm>
          <a:prstGeom prst="rect">
            <a:avLst/>
          </a:prstGeom>
        </p:spPr>
        <p:txBody>
          <a:bodyPr vert="horz" wrap="square" lIns="0" tIns="12700" rIns="0" bIns="0" rtlCol="0">
            <a:spAutoFit/>
          </a:bodyPr>
          <a:lstStyle/>
          <a:p>
            <a:pPr>
              <a:lnSpc>
                <a:spcPct val="100000"/>
              </a:lnSpc>
              <a:spcBef>
                <a:spcPts val="100"/>
              </a:spcBef>
            </a:pPr>
            <a:r>
              <a:rPr lang="it-IT" sz="1400" b="1" spc="-10" dirty="0">
                <a:solidFill>
                  <a:srgbClr val="FFFFFF"/>
                </a:solidFill>
                <a:latin typeface="Edenred Bold"/>
                <a:cs typeface="Edenred Bold"/>
              </a:rPr>
              <a:t>AZIENDE</a:t>
            </a:r>
            <a:endParaRPr lang="it-IT" sz="1400" dirty="0">
              <a:latin typeface="Edenred Bold"/>
              <a:cs typeface="Edenred Bold"/>
            </a:endParaRPr>
          </a:p>
        </p:txBody>
      </p:sp>
      <p:grpSp>
        <p:nvGrpSpPr>
          <p:cNvPr id="71" name="Gruppo 70">
            <a:extLst>
              <a:ext uri="{FF2B5EF4-FFF2-40B4-BE49-F238E27FC236}">
                <a16:creationId xmlns:a16="http://schemas.microsoft.com/office/drawing/2014/main" id="{06B1BB40-57B0-D9F3-8DC7-11A19DF4D762}"/>
              </a:ext>
            </a:extLst>
          </p:cNvPr>
          <p:cNvGrpSpPr/>
          <p:nvPr/>
        </p:nvGrpSpPr>
        <p:grpSpPr>
          <a:xfrm>
            <a:off x="438772" y="7327900"/>
            <a:ext cx="6678955" cy="2069361"/>
            <a:chOff x="414591" y="4474134"/>
            <a:chExt cx="6678955" cy="2069361"/>
          </a:xfrm>
        </p:grpSpPr>
        <p:sp>
          <p:nvSpPr>
            <p:cNvPr id="72" name="object 27">
              <a:extLst>
                <a:ext uri="{FF2B5EF4-FFF2-40B4-BE49-F238E27FC236}">
                  <a16:creationId xmlns:a16="http://schemas.microsoft.com/office/drawing/2014/main" id="{18F3634F-986F-3180-E920-A6DB6D3805A7}"/>
                </a:ext>
              </a:extLst>
            </p:cNvPr>
            <p:cNvSpPr/>
            <p:nvPr/>
          </p:nvSpPr>
          <p:spPr>
            <a:xfrm>
              <a:off x="4071734" y="4605032"/>
              <a:ext cx="451484" cy="175260"/>
            </a:xfrm>
            <a:custGeom>
              <a:avLst/>
              <a:gdLst/>
              <a:ahLst/>
              <a:cxnLst/>
              <a:rect l="l" t="t" r="r" b="b"/>
              <a:pathLst>
                <a:path w="451485" h="175260">
                  <a:moveTo>
                    <a:pt x="101981" y="57696"/>
                  </a:moveTo>
                  <a:lnTo>
                    <a:pt x="99237" y="34798"/>
                  </a:lnTo>
                  <a:lnTo>
                    <a:pt x="69519" y="34798"/>
                  </a:lnTo>
                  <a:lnTo>
                    <a:pt x="80111" y="36487"/>
                  </a:lnTo>
                  <a:lnTo>
                    <a:pt x="89369" y="41224"/>
                  </a:lnTo>
                  <a:lnTo>
                    <a:pt x="96824" y="48463"/>
                  </a:lnTo>
                  <a:lnTo>
                    <a:pt x="101981" y="57696"/>
                  </a:lnTo>
                  <a:close/>
                </a:path>
                <a:path w="451485" h="175260">
                  <a:moveTo>
                    <a:pt x="451472" y="70307"/>
                  </a:moveTo>
                  <a:lnTo>
                    <a:pt x="446011" y="42938"/>
                  </a:lnTo>
                  <a:lnTo>
                    <a:pt x="440563" y="34772"/>
                  </a:lnTo>
                  <a:lnTo>
                    <a:pt x="433374" y="23964"/>
                  </a:lnTo>
                  <a:lnTo>
                    <a:pt x="431114" y="20586"/>
                  </a:lnTo>
                  <a:lnTo>
                    <a:pt x="409003" y="5524"/>
                  </a:lnTo>
                  <a:lnTo>
                    <a:pt x="381914" y="0"/>
                  </a:lnTo>
                  <a:lnTo>
                    <a:pt x="366725" y="1676"/>
                  </a:lnTo>
                  <a:lnTo>
                    <a:pt x="352729" y="6477"/>
                  </a:lnTo>
                  <a:lnTo>
                    <a:pt x="340258" y="14020"/>
                  </a:lnTo>
                  <a:lnTo>
                    <a:pt x="329679" y="23964"/>
                  </a:lnTo>
                  <a:lnTo>
                    <a:pt x="329006" y="23329"/>
                  </a:lnTo>
                  <a:lnTo>
                    <a:pt x="319036" y="14084"/>
                  </a:lnTo>
                  <a:lnTo>
                    <a:pt x="306527" y="6527"/>
                  </a:lnTo>
                  <a:lnTo>
                    <a:pt x="292506" y="1701"/>
                  </a:lnTo>
                  <a:lnTo>
                    <a:pt x="277406" y="0"/>
                  </a:lnTo>
                  <a:lnTo>
                    <a:pt x="262382" y="1625"/>
                  </a:lnTo>
                  <a:lnTo>
                    <a:pt x="248500" y="6261"/>
                  </a:lnTo>
                  <a:lnTo>
                    <a:pt x="236131" y="13614"/>
                  </a:lnTo>
                  <a:lnTo>
                    <a:pt x="225628" y="23329"/>
                  </a:lnTo>
                  <a:lnTo>
                    <a:pt x="215011" y="13652"/>
                  </a:lnTo>
                  <a:lnTo>
                    <a:pt x="202653" y="6311"/>
                  </a:lnTo>
                  <a:lnTo>
                    <a:pt x="188836" y="1651"/>
                  </a:lnTo>
                  <a:lnTo>
                    <a:pt x="173901" y="25"/>
                  </a:lnTo>
                  <a:lnTo>
                    <a:pt x="146799" y="5575"/>
                  </a:lnTo>
                  <a:lnTo>
                    <a:pt x="124650" y="20688"/>
                  </a:lnTo>
                  <a:lnTo>
                    <a:pt x="109715" y="43078"/>
                  </a:lnTo>
                  <a:lnTo>
                    <a:pt x="101485" y="84251"/>
                  </a:lnTo>
                  <a:lnTo>
                    <a:pt x="94030" y="95516"/>
                  </a:lnTo>
                  <a:lnTo>
                    <a:pt x="83007" y="103124"/>
                  </a:lnTo>
                  <a:lnTo>
                    <a:pt x="69519" y="105905"/>
                  </a:lnTo>
                  <a:lnTo>
                    <a:pt x="56007" y="103111"/>
                  </a:lnTo>
                  <a:lnTo>
                    <a:pt x="44970" y="95478"/>
                  </a:lnTo>
                  <a:lnTo>
                    <a:pt x="37515" y="84124"/>
                  </a:lnTo>
                  <a:lnTo>
                    <a:pt x="34798" y="70294"/>
                  </a:lnTo>
                  <a:lnTo>
                    <a:pt x="37515" y="56515"/>
                  </a:lnTo>
                  <a:lnTo>
                    <a:pt x="44970" y="45199"/>
                  </a:lnTo>
                  <a:lnTo>
                    <a:pt x="56007" y="37579"/>
                  </a:lnTo>
                  <a:lnTo>
                    <a:pt x="69519" y="34785"/>
                  </a:lnTo>
                  <a:lnTo>
                    <a:pt x="99237" y="34785"/>
                  </a:lnTo>
                  <a:lnTo>
                    <a:pt x="95694" y="5194"/>
                  </a:lnTo>
                  <a:lnTo>
                    <a:pt x="89446" y="2984"/>
                  </a:lnTo>
                  <a:lnTo>
                    <a:pt x="82994" y="1358"/>
                  </a:lnTo>
                  <a:lnTo>
                    <a:pt x="76327" y="368"/>
                  </a:lnTo>
                  <a:lnTo>
                    <a:pt x="69469" y="25"/>
                  </a:lnTo>
                  <a:lnTo>
                    <a:pt x="42405" y="5549"/>
                  </a:lnTo>
                  <a:lnTo>
                    <a:pt x="20320" y="20624"/>
                  </a:lnTo>
                  <a:lnTo>
                    <a:pt x="5486" y="42926"/>
                  </a:lnTo>
                  <a:lnTo>
                    <a:pt x="0" y="70396"/>
                  </a:lnTo>
                  <a:lnTo>
                    <a:pt x="5448" y="97726"/>
                  </a:lnTo>
                  <a:lnTo>
                    <a:pt x="20320" y="120078"/>
                  </a:lnTo>
                  <a:lnTo>
                    <a:pt x="42405" y="135153"/>
                  </a:lnTo>
                  <a:lnTo>
                    <a:pt x="69469" y="140677"/>
                  </a:lnTo>
                  <a:lnTo>
                    <a:pt x="84632" y="139014"/>
                  </a:lnTo>
                  <a:lnTo>
                    <a:pt x="98666" y="134239"/>
                  </a:lnTo>
                  <a:lnTo>
                    <a:pt x="111175" y="126746"/>
                  </a:lnTo>
                  <a:lnTo>
                    <a:pt x="121780" y="116890"/>
                  </a:lnTo>
                  <a:lnTo>
                    <a:pt x="132372" y="126771"/>
                  </a:lnTo>
                  <a:lnTo>
                    <a:pt x="144830" y="134264"/>
                  </a:lnTo>
                  <a:lnTo>
                    <a:pt x="158762" y="139014"/>
                  </a:lnTo>
                  <a:lnTo>
                    <a:pt x="173888" y="140677"/>
                  </a:lnTo>
                  <a:lnTo>
                    <a:pt x="188861" y="139014"/>
                  </a:lnTo>
                  <a:lnTo>
                    <a:pt x="202666" y="134302"/>
                  </a:lnTo>
                  <a:lnTo>
                    <a:pt x="215049" y="126898"/>
                  </a:lnTo>
                  <a:lnTo>
                    <a:pt x="225615" y="117195"/>
                  </a:lnTo>
                  <a:lnTo>
                    <a:pt x="236169" y="126923"/>
                  </a:lnTo>
                  <a:lnTo>
                    <a:pt x="248551" y="134302"/>
                  </a:lnTo>
                  <a:lnTo>
                    <a:pt x="262407" y="138988"/>
                  </a:lnTo>
                  <a:lnTo>
                    <a:pt x="277406" y="140627"/>
                  </a:lnTo>
                  <a:lnTo>
                    <a:pt x="286715" y="139992"/>
                  </a:lnTo>
                  <a:lnTo>
                    <a:pt x="295668" y="138150"/>
                  </a:lnTo>
                  <a:lnTo>
                    <a:pt x="304177" y="135191"/>
                  </a:lnTo>
                  <a:lnTo>
                    <a:pt x="312127" y="131216"/>
                  </a:lnTo>
                  <a:lnTo>
                    <a:pt x="312039" y="174777"/>
                  </a:lnTo>
                  <a:lnTo>
                    <a:pt x="347167" y="174777"/>
                  </a:lnTo>
                  <a:lnTo>
                    <a:pt x="347205" y="131216"/>
                  </a:lnTo>
                  <a:lnTo>
                    <a:pt x="347218" y="117195"/>
                  </a:lnTo>
                  <a:lnTo>
                    <a:pt x="347218" y="116890"/>
                  </a:lnTo>
                  <a:lnTo>
                    <a:pt x="347230" y="105918"/>
                  </a:lnTo>
                  <a:lnTo>
                    <a:pt x="333260" y="105905"/>
                  </a:lnTo>
                  <a:lnTo>
                    <a:pt x="277431" y="105854"/>
                  </a:lnTo>
                  <a:lnTo>
                    <a:pt x="263906" y="103060"/>
                  </a:lnTo>
                  <a:lnTo>
                    <a:pt x="252869" y="95440"/>
                  </a:lnTo>
                  <a:lnTo>
                    <a:pt x="245440" y="84137"/>
                  </a:lnTo>
                  <a:lnTo>
                    <a:pt x="242709" y="70307"/>
                  </a:lnTo>
                  <a:lnTo>
                    <a:pt x="245440" y="56489"/>
                  </a:lnTo>
                  <a:lnTo>
                    <a:pt x="252869" y="45186"/>
                  </a:lnTo>
                  <a:lnTo>
                    <a:pt x="263906" y="37566"/>
                  </a:lnTo>
                  <a:lnTo>
                    <a:pt x="277266" y="34798"/>
                  </a:lnTo>
                  <a:lnTo>
                    <a:pt x="174129" y="34798"/>
                  </a:lnTo>
                  <a:lnTo>
                    <a:pt x="187629" y="37592"/>
                  </a:lnTo>
                  <a:lnTo>
                    <a:pt x="198666" y="45212"/>
                  </a:lnTo>
                  <a:lnTo>
                    <a:pt x="206121" y="56527"/>
                  </a:lnTo>
                  <a:lnTo>
                    <a:pt x="208838" y="70408"/>
                  </a:lnTo>
                  <a:lnTo>
                    <a:pt x="206070" y="84264"/>
                  </a:lnTo>
                  <a:lnTo>
                    <a:pt x="198666" y="95491"/>
                  </a:lnTo>
                  <a:lnTo>
                    <a:pt x="187629" y="103124"/>
                  </a:lnTo>
                  <a:lnTo>
                    <a:pt x="174180" y="105905"/>
                  </a:lnTo>
                  <a:lnTo>
                    <a:pt x="149555" y="95478"/>
                  </a:lnTo>
                  <a:lnTo>
                    <a:pt x="139407" y="70294"/>
                  </a:lnTo>
                  <a:lnTo>
                    <a:pt x="142113" y="56515"/>
                  </a:lnTo>
                  <a:lnTo>
                    <a:pt x="149555" y="45199"/>
                  </a:lnTo>
                  <a:lnTo>
                    <a:pt x="160591" y="37579"/>
                  </a:lnTo>
                  <a:lnTo>
                    <a:pt x="174129" y="34798"/>
                  </a:lnTo>
                  <a:lnTo>
                    <a:pt x="277495" y="34785"/>
                  </a:lnTo>
                  <a:lnTo>
                    <a:pt x="290944" y="37553"/>
                  </a:lnTo>
                  <a:lnTo>
                    <a:pt x="301993" y="45173"/>
                  </a:lnTo>
                  <a:lnTo>
                    <a:pt x="309435" y="56476"/>
                  </a:lnTo>
                  <a:lnTo>
                    <a:pt x="312178" y="70307"/>
                  </a:lnTo>
                  <a:lnTo>
                    <a:pt x="309435" y="84137"/>
                  </a:lnTo>
                  <a:lnTo>
                    <a:pt x="301993" y="95427"/>
                  </a:lnTo>
                  <a:lnTo>
                    <a:pt x="290944" y="103060"/>
                  </a:lnTo>
                  <a:lnTo>
                    <a:pt x="277431" y="105854"/>
                  </a:lnTo>
                  <a:lnTo>
                    <a:pt x="347230" y="105854"/>
                  </a:lnTo>
                  <a:lnTo>
                    <a:pt x="349961" y="56527"/>
                  </a:lnTo>
                  <a:lnTo>
                    <a:pt x="381914" y="34772"/>
                  </a:lnTo>
                  <a:lnTo>
                    <a:pt x="395478" y="37553"/>
                  </a:lnTo>
                  <a:lnTo>
                    <a:pt x="406527" y="45173"/>
                  </a:lnTo>
                  <a:lnTo>
                    <a:pt x="413981" y="56476"/>
                  </a:lnTo>
                  <a:lnTo>
                    <a:pt x="416725" y="70307"/>
                  </a:lnTo>
                  <a:lnTo>
                    <a:pt x="413981" y="84137"/>
                  </a:lnTo>
                  <a:lnTo>
                    <a:pt x="406527" y="95427"/>
                  </a:lnTo>
                  <a:lnTo>
                    <a:pt x="395478" y="103060"/>
                  </a:lnTo>
                  <a:lnTo>
                    <a:pt x="381952" y="105854"/>
                  </a:lnTo>
                  <a:lnTo>
                    <a:pt x="371081" y="104089"/>
                  </a:lnTo>
                  <a:lnTo>
                    <a:pt x="361607" y="99136"/>
                  </a:lnTo>
                  <a:lnTo>
                    <a:pt x="354101" y="91579"/>
                  </a:lnTo>
                  <a:lnTo>
                    <a:pt x="349110" y="81991"/>
                  </a:lnTo>
                  <a:lnTo>
                    <a:pt x="357581" y="136194"/>
                  </a:lnTo>
                  <a:lnTo>
                    <a:pt x="381914" y="140627"/>
                  </a:lnTo>
                  <a:lnTo>
                    <a:pt x="408990" y="135102"/>
                  </a:lnTo>
                  <a:lnTo>
                    <a:pt x="431101" y="120027"/>
                  </a:lnTo>
                  <a:lnTo>
                    <a:pt x="440550" y="105854"/>
                  </a:lnTo>
                  <a:lnTo>
                    <a:pt x="446011" y="97675"/>
                  </a:lnTo>
                  <a:lnTo>
                    <a:pt x="451472" y="70307"/>
                  </a:lnTo>
                  <a:close/>
                </a:path>
              </a:pathLst>
            </a:custGeom>
            <a:solidFill>
              <a:srgbClr val="E1061B"/>
            </a:solidFill>
          </p:spPr>
          <p:txBody>
            <a:bodyPr wrap="square" lIns="0" tIns="0" rIns="0" bIns="0" rtlCol="0"/>
            <a:lstStyle/>
            <a:p>
              <a:endParaRPr/>
            </a:p>
          </p:txBody>
        </p:sp>
        <p:pic>
          <p:nvPicPr>
            <p:cNvPr id="73" name="object 28" descr="Segno di spunta con riempimento a tinta unita">
              <a:extLst>
                <a:ext uri="{FF2B5EF4-FFF2-40B4-BE49-F238E27FC236}">
                  <a16:creationId xmlns:a16="http://schemas.microsoft.com/office/drawing/2014/main" id="{AE96A687-0694-CE7C-1426-B012B6ECE677}"/>
                </a:ext>
              </a:extLst>
            </p:cNvPr>
            <p:cNvPicPr/>
            <p:nvPr/>
          </p:nvPicPr>
          <p:blipFill>
            <a:blip r:embed="rId7" cstate="print"/>
            <a:stretch>
              <a:fillRect/>
            </a:stretch>
          </p:blipFill>
          <p:spPr>
            <a:xfrm>
              <a:off x="5586310" y="4485906"/>
              <a:ext cx="553892" cy="298098"/>
            </a:xfrm>
            <a:prstGeom prst="rect">
              <a:avLst/>
            </a:prstGeom>
          </p:spPr>
        </p:pic>
        <p:pic>
          <p:nvPicPr>
            <p:cNvPr id="74" name="object 29">
              <a:extLst>
                <a:ext uri="{FF2B5EF4-FFF2-40B4-BE49-F238E27FC236}">
                  <a16:creationId xmlns:a16="http://schemas.microsoft.com/office/drawing/2014/main" id="{54C28576-FF4D-EF4C-7C25-8FF5F9CFB93E}"/>
                </a:ext>
              </a:extLst>
            </p:cNvPr>
            <p:cNvPicPr/>
            <p:nvPr/>
          </p:nvPicPr>
          <p:blipFill>
            <a:blip r:embed="rId8" cstate="print"/>
            <a:stretch>
              <a:fillRect/>
            </a:stretch>
          </p:blipFill>
          <p:spPr>
            <a:xfrm>
              <a:off x="2038083" y="5045240"/>
              <a:ext cx="570571" cy="148488"/>
            </a:xfrm>
            <a:prstGeom prst="rect">
              <a:avLst/>
            </a:prstGeom>
          </p:spPr>
        </p:pic>
        <p:pic>
          <p:nvPicPr>
            <p:cNvPr id="75" name="object 30" descr="Ecor NaturaSì">
              <a:extLst>
                <a:ext uri="{FF2B5EF4-FFF2-40B4-BE49-F238E27FC236}">
                  <a16:creationId xmlns:a16="http://schemas.microsoft.com/office/drawing/2014/main" id="{0B43D228-0DFA-B45A-9AAD-73F85845C99A}"/>
                </a:ext>
              </a:extLst>
            </p:cNvPr>
            <p:cNvPicPr/>
            <p:nvPr/>
          </p:nvPicPr>
          <p:blipFill>
            <a:blip r:embed="rId9" cstate="print"/>
            <a:stretch>
              <a:fillRect/>
            </a:stretch>
          </p:blipFill>
          <p:spPr>
            <a:xfrm>
              <a:off x="2832709" y="5019548"/>
              <a:ext cx="451713" cy="191159"/>
            </a:xfrm>
            <a:prstGeom prst="rect">
              <a:avLst/>
            </a:prstGeom>
          </p:spPr>
        </p:pic>
        <p:pic>
          <p:nvPicPr>
            <p:cNvPr id="76" name="object 31">
              <a:extLst>
                <a:ext uri="{FF2B5EF4-FFF2-40B4-BE49-F238E27FC236}">
                  <a16:creationId xmlns:a16="http://schemas.microsoft.com/office/drawing/2014/main" id="{16ECDEA9-4EB9-1EEE-A55D-DA304EC4F7B9}"/>
                </a:ext>
              </a:extLst>
            </p:cNvPr>
            <p:cNvPicPr/>
            <p:nvPr/>
          </p:nvPicPr>
          <p:blipFill>
            <a:blip r:embed="rId10" cstate="print"/>
            <a:stretch>
              <a:fillRect/>
            </a:stretch>
          </p:blipFill>
          <p:spPr>
            <a:xfrm>
              <a:off x="4440965" y="4950117"/>
              <a:ext cx="441549" cy="249572"/>
            </a:xfrm>
            <a:prstGeom prst="rect">
              <a:avLst/>
            </a:prstGeom>
          </p:spPr>
        </p:pic>
        <p:pic>
          <p:nvPicPr>
            <p:cNvPr id="77" name="object 32" descr="Chi Siamo: Da 50 anni al servizio degli italiani - CRAI Supermercati">
              <a:extLst>
                <a:ext uri="{FF2B5EF4-FFF2-40B4-BE49-F238E27FC236}">
                  <a16:creationId xmlns:a16="http://schemas.microsoft.com/office/drawing/2014/main" id="{08F8F478-5ACA-EF58-469D-A8152611A441}"/>
                </a:ext>
              </a:extLst>
            </p:cNvPr>
            <p:cNvPicPr/>
            <p:nvPr/>
          </p:nvPicPr>
          <p:blipFill>
            <a:blip r:embed="rId11" cstate="print"/>
            <a:stretch>
              <a:fillRect/>
            </a:stretch>
          </p:blipFill>
          <p:spPr>
            <a:xfrm>
              <a:off x="5134764" y="5026101"/>
              <a:ext cx="438506" cy="191639"/>
            </a:xfrm>
            <a:prstGeom prst="rect">
              <a:avLst/>
            </a:prstGeom>
          </p:spPr>
        </p:pic>
        <p:pic>
          <p:nvPicPr>
            <p:cNvPr id="78" name="object 33" descr="Immagine che contiene fiore, Elementi grafici, giallo, Carattere  Descrizione generata automaticamente">
              <a:extLst>
                <a:ext uri="{FF2B5EF4-FFF2-40B4-BE49-F238E27FC236}">
                  <a16:creationId xmlns:a16="http://schemas.microsoft.com/office/drawing/2014/main" id="{275175D7-1891-8AD7-6080-8A31B9F12E36}"/>
                </a:ext>
              </a:extLst>
            </p:cNvPr>
            <p:cNvPicPr/>
            <p:nvPr/>
          </p:nvPicPr>
          <p:blipFill>
            <a:blip r:embed="rId12" cstate="print"/>
            <a:stretch>
              <a:fillRect/>
            </a:stretch>
          </p:blipFill>
          <p:spPr>
            <a:xfrm>
              <a:off x="4714775" y="4474134"/>
              <a:ext cx="697645" cy="401002"/>
            </a:xfrm>
            <a:prstGeom prst="rect">
              <a:avLst/>
            </a:prstGeom>
          </p:spPr>
        </p:pic>
        <p:pic>
          <p:nvPicPr>
            <p:cNvPr id="79" name="object 34">
              <a:extLst>
                <a:ext uri="{FF2B5EF4-FFF2-40B4-BE49-F238E27FC236}">
                  <a16:creationId xmlns:a16="http://schemas.microsoft.com/office/drawing/2014/main" id="{83BEAA07-639D-C792-FE1C-347449ABB307}"/>
                </a:ext>
              </a:extLst>
            </p:cNvPr>
            <p:cNvPicPr/>
            <p:nvPr/>
          </p:nvPicPr>
          <p:blipFill>
            <a:blip r:embed="rId13" cstate="print"/>
            <a:stretch>
              <a:fillRect/>
            </a:stretch>
          </p:blipFill>
          <p:spPr>
            <a:xfrm>
              <a:off x="3519551" y="5027333"/>
              <a:ext cx="679439" cy="203817"/>
            </a:xfrm>
            <a:prstGeom prst="rect">
              <a:avLst/>
            </a:prstGeom>
          </p:spPr>
        </p:pic>
        <p:pic>
          <p:nvPicPr>
            <p:cNvPr id="80" name="object 35" descr="Unes: il supermercato “ECO” ad insegna “U! come tu mi vuoi”, la nuova  alleanza con Sadas ha portato il suo primo stores - GDO News">
              <a:extLst>
                <a:ext uri="{FF2B5EF4-FFF2-40B4-BE49-F238E27FC236}">
                  <a16:creationId xmlns:a16="http://schemas.microsoft.com/office/drawing/2014/main" id="{3CCD6B08-93C5-186C-0375-1F334BD862EF}"/>
                </a:ext>
              </a:extLst>
            </p:cNvPr>
            <p:cNvPicPr/>
            <p:nvPr/>
          </p:nvPicPr>
          <p:blipFill>
            <a:blip r:embed="rId14" cstate="print"/>
            <a:stretch>
              <a:fillRect/>
            </a:stretch>
          </p:blipFill>
          <p:spPr>
            <a:xfrm>
              <a:off x="3416819" y="4554921"/>
              <a:ext cx="437643" cy="279994"/>
            </a:xfrm>
            <a:prstGeom prst="rect">
              <a:avLst/>
            </a:prstGeom>
          </p:spPr>
        </p:pic>
        <p:pic>
          <p:nvPicPr>
            <p:cNvPr id="81" name="object 36" descr="Il Gruppo Gros - Gruppo Romano Supermercati">
              <a:extLst>
                <a:ext uri="{FF2B5EF4-FFF2-40B4-BE49-F238E27FC236}">
                  <a16:creationId xmlns:a16="http://schemas.microsoft.com/office/drawing/2014/main" id="{FC5CECEC-FF0A-2A24-D7DA-0FA5414E66E4}"/>
                </a:ext>
              </a:extLst>
            </p:cNvPr>
            <p:cNvPicPr/>
            <p:nvPr/>
          </p:nvPicPr>
          <p:blipFill>
            <a:blip r:embed="rId15" cstate="print"/>
            <a:stretch>
              <a:fillRect/>
            </a:stretch>
          </p:blipFill>
          <p:spPr>
            <a:xfrm>
              <a:off x="5953912" y="4939924"/>
              <a:ext cx="290029" cy="283636"/>
            </a:xfrm>
            <a:prstGeom prst="rect">
              <a:avLst/>
            </a:prstGeom>
          </p:spPr>
        </p:pic>
        <p:pic>
          <p:nvPicPr>
            <p:cNvPr id="82" name="object 37">
              <a:extLst>
                <a:ext uri="{FF2B5EF4-FFF2-40B4-BE49-F238E27FC236}">
                  <a16:creationId xmlns:a16="http://schemas.microsoft.com/office/drawing/2014/main" id="{1D7FF15F-9B76-9AB3-76DF-BF2D047406BB}"/>
                </a:ext>
              </a:extLst>
            </p:cNvPr>
            <p:cNvPicPr/>
            <p:nvPr/>
          </p:nvPicPr>
          <p:blipFill>
            <a:blip r:embed="rId16" cstate="print"/>
            <a:stretch>
              <a:fillRect/>
            </a:stretch>
          </p:blipFill>
          <p:spPr>
            <a:xfrm>
              <a:off x="2645600" y="4556621"/>
              <a:ext cx="574941" cy="259154"/>
            </a:xfrm>
            <a:prstGeom prst="rect">
              <a:avLst/>
            </a:prstGeom>
          </p:spPr>
        </p:pic>
        <p:pic>
          <p:nvPicPr>
            <p:cNvPr id="83" name="object 38" descr="Scopri i nostri prodotti su carrefour.it Ricerca ... earth icon Scegli il  tuo paese logo enseigne Carrefour Chiudi Risultato della mia ricerca  Risultato Mostra più risultati Chiudi Sito internazionale Global Siti  nazionali Francia Belgio (francese) Olanda Polonia ...">
              <a:extLst>
                <a:ext uri="{FF2B5EF4-FFF2-40B4-BE49-F238E27FC236}">
                  <a16:creationId xmlns:a16="http://schemas.microsoft.com/office/drawing/2014/main" id="{F63B5E13-466C-7A9D-A464-120E61497823}"/>
                </a:ext>
              </a:extLst>
            </p:cNvPr>
            <p:cNvPicPr/>
            <p:nvPr/>
          </p:nvPicPr>
          <p:blipFill>
            <a:blip r:embed="rId17" cstate="print"/>
            <a:stretch>
              <a:fillRect/>
            </a:stretch>
          </p:blipFill>
          <p:spPr>
            <a:xfrm>
              <a:off x="6312243" y="4568153"/>
              <a:ext cx="778014" cy="193311"/>
            </a:xfrm>
            <a:prstGeom prst="rect">
              <a:avLst/>
            </a:prstGeom>
          </p:spPr>
        </p:pic>
        <p:pic>
          <p:nvPicPr>
            <p:cNvPr id="84" name="object 39" descr="Immagine che contiene testo, clipart  Il contenuto generato dall'IA potrebbe non essere corretto.">
              <a:extLst>
                <a:ext uri="{FF2B5EF4-FFF2-40B4-BE49-F238E27FC236}">
                  <a16:creationId xmlns:a16="http://schemas.microsoft.com/office/drawing/2014/main" id="{A6537A63-A5BF-E64C-22AF-C1E3E57CB7C7}"/>
                </a:ext>
              </a:extLst>
            </p:cNvPr>
            <p:cNvPicPr/>
            <p:nvPr/>
          </p:nvPicPr>
          <p:blipFill>
            <a:blip r:embed="rId18" cstate="print"/>
            <a:stretch>
              <a:fillRect/>
            </a:stretch>
          </p:blipFill>
          <p:spPr>
            <a:xfrm>
              <a:off x="1509492" y="4929185"/>
              <a:ext cx="283987" cy="280973"/>
            </a:xfrm>
            <a:prstGeom prst="rect">
              <a:avLst/>
            </a:prstGeom>
          </p:spPr>
        </p:pic>
        <p:pic>
          <p:nvPicPr>
            <p:cNvPr id="85" name="object 40" descr="Immagine che contiene testo, logo, Elementi grafici, Carattere  Il contenuto generato dall'IA potrebbe non essere corretto.">
              <a:extLst>
                <a:ext uri="{FF2B5EF4-FFF2-40B4-BE49-F238E27FC236}">
                  <a16:creationId xmlns:a16="http://schemas.microsoft.com/office/drawing/2014/main" id="{BF1CE674-5A2D-34B7-4B02-881E07E6C96E}"/>
                </a:ext>
              </a:extLst>
            </p:cNvPr>
            <p:cNvPicPr/>
            <p:nvPr/>
          </p:nvPicPr>
          <p:blipFill>
            <a:blip r:embed="rId19" cstate="print"/>
            <a:stretch>
              <a:fillRect/>
            </a:stretch>
          </p:blipFill>
          <p:spPr>
            <a:xfrm>
              <a:off x="1502397" y="4530103"/>
              <a:ext cx="292110" cy="292110"/>
            </a:xfrm>
            <a:prstGeom prst="rect">
              <a:avLst/>
            </a:prstGeom>
          </p:spPr>
        </p:pic>
        <p:pic>
          <p:nvPicPr>
            <p:cNvPr id="86" name="object 41">
              <a:extLst>
                <a:ext uri="{FF2B5EF4-FFF2-40B4-BE49-F238E27FC236}">
                  <a16:creationId xmlns:a16="http://schemas.microsoft.com/office/drawing/2014/main" id="{22A0B90D-B5C7-3248-BBD0-C94A4F85873B}"/>
                </a:ext>
              </a:extLst>
            </p:cNvPr>
            <p:cNvPicPr/>
            <p:nvPr/>
          </p:nvPicPr>
          <p:blipFill>
            <a:blip r:embed="rId20" cstate="print"/>
            <a:stretch>
              <a:fillRect/>
            </a:stretch>
          </p:blipFill>
          <p:spPr>
            <a:xfrm>
              <a:off x="6507709" y="5074566"/>
              <a:ext cx="585837" cy="140509"/>
            </a:xfrm>
            <a:prstGeom prst="rect">
              <a:avLst/>
            </a:prstGeom>
          </p:spPr>
        </p:pic>
        <p:pic>
          <p:nvPicPr>
            <p:cNvPr id="87" name="object 42" descr="Immagine che contiene Carattere, logo, Elementi grafici, design  Descrizione generata automaticamente">
              <a:extLst>
                <a:ext uri="{FF2B5EF4-FFF2-40B4-BE49-F238E27FC236}">
                  <a16:creationId xmlns:a16="http://schemas.microsoft.com/office/drawing/2014/main" id="{F2A83669-9A6E-C736-10D0-D9E5D7AA36E3}"/>
                </a:ext>
              </a:extLst>
            </p:cNvPr>
            <p:cNvPicPr/>
            <p:nvPr/>
          </p:nvPicPr>
          <p:blipFill>
            <a:blip r:embed="rId21" cstate="print"/>
            <a:stretch>
              <a:fillRect/>
            </a:stretch>
          </p:blipFill>
          <p:spPr>
            <a:xfrm>
              <a:off x="2674161" y="6192702"/>
              <a:ext cx="336602" cy="334610"/>
            </a:xfrm>
            <a:prstGeom prst="rect">
              <a:avLst/>
            </a:prstGeom>
          </p:spPr>
        </p:pic>
        <p:pic>
          <p:nvPicPr>
            <p:cNvPr id="88" name="object 43" descr="Immagine che contiene testo, logo, Carattere, Elementi grafici  Descrizione generata automaticamente">
              <a:extLst>
                <a:ext uri="{FF2B5EF4-FFF2-40B4-BE49-F238E27FC236}">
                  <a16:creationId xmlns:a16="http://schemas.microsoft.com/office/drawing/2014/main" id="{5E2B290D-E0BD-E0B4-9B16-32B8EC25FAFF}"/>
                </a:ext>
              </a:extLst>
            </p:cNvPr>
            <p:cNvPicPr/>
            <p:nvPr/>
          </p:nvPicPr>
          <p:blipFill>
            <a:blip r:embed="rId22" cstate="print"/>
            <a:stretch>
              <a:fillRect/>
            </a:stretch>
          </p:blipFill>
          <p:spPr>
            <a:xfrm>
              <a:off x="3779403" y="6282201"/>
              <a:ext cx="725055" cy="201007"/>
            </a:xfrm>
            <a:prstGeom prst="rect">
              <a:avLst/>
            </a:prstGeom>
          </p:spPr>
        </p:pic>
        <p:pic>
          <p:nvPicPr>
            <p:cNvPr id="89" name="object 44" descr="Immagine che contiene Elementi grafici, Carattere, grafica, logo  Descrizione generata automaticamente">
              <a:extLst>
                <a:ext uri="{FF2B5EF4-FFF2-40B4-BE49-F238E27FC236}">
                  <a16:creationId xmlns:a16="http://schemas.microsoft.com/office/drawing/2014/main" id="{63E808EE-A5F5-C075-1B84-250C4C8B67C3}"/>
                </a:ext>
              </a:extLst>
            </p:cNvPr>
            <p:cNvPicPr/>
            <p:nvPr/>
          </p:nvPicPr>
          <p:blipFill>
            <a:blip r:embed="rId23" cstate="print"/>
            <a:stretch>
              <a:fillRect/>
            </a:stretch>
          </p:blipFill>
          <p:spPr>
            <a:xfrm>
              <a:off x="3134156" y="6302578"/>
              <a:ext cx="461935" cy="152565"/>
            </a:xfrm>
            <a:prstGeom prst="rect">
              <a:avLst/>
            </a:prstGeom>
          </p:spPr>
        </p:pic>
        <p:pic>
          <p:nvPicPr>
            <p:cNvPr id="90" name="object 45" descr="Immagine che contiene testo, Elementi grafici, grafica, schermata  Descrizione generata automaticamente">
              <a:extLst>
                <a:ext uri="{FF2B5EF4-FFF2-40B4-BE49-F238E27FC236}">
                  <a16:creationId xmlns:a16="http://schemas.microsoft.com/office/drawing/2014/main" id="{3B37748E-236C-97E9-4416-F6E52DB3353E}"/>
                </a:ext>
              </a:extLst>
            </p:cNvPr>
            <p:cNvPicPr/>
            <p:nvPr/>
          </p:nvPicPr>
          <p:blipFill>
            <a:blip r:embed="rId24" cstate="print"/>
            <a:stretch>
              <a:fillRect/>
            </a:stretch>
          </p:blipFill>
          <p:spPr>
            <a:xfrm>
              <a:off x="2040946" y="6183723"/>
              <a:ext cx="496795" cy="359772"/>
            </a:xfrm>
            <a:prstGeom prst="rect">
              <a:avLst/>
            </a:prstGeom>
          </p:spPr>
        </p:pic>
        <p:pic>
          <p:nvPicPr>
            <p:cNvPr id="91" name="object 46" descr="Immagine che contiene testo, schermata, Carattere, Elementi grafici  Descrizione generata automaticamente">
              <a:extLst>
                <a:ext uri="{FF2B5EF4-FFF2-40B4-BE49-F238E27FC236}">
                  <a16:creationId xmlns:a16="http://schemas.microsoft.com/office/drawing/2014/main" id="{257E0647-C704-572B-3AFE-93B1D7F98856}"/>
                </a:ext>
              </a:extLst>
            </p:cNvPr>
            <p:cNvPicPr/>
            <p:nvPr/>
          </p:nvPicPr>
          <p:blipFill>
            <a:blip r:embed="rId25" cstate="print"/>
            <a:stretch>
              <a:fillRect/>
            </a:stretch>
          </p:blipFill>
          <p:spPr>
            <a:xfrm>
              <a:off x="1428925" y="6259116"/>
              <a:ext cx="534676" cy="268032"/>
            </a:xfrm>
            <a:prstGeom prst="rect">
              <a:avLst/>
            </a:prstGeom>
          </p:spPr>
        </p:pic>
        <p:pic>
          <p:nvPicPr>
            <p:cNvPr id="92" name="object 47">
              <a:extLst>
                <a:ext uri="{FF2B5EF4-FFF2-40B4-BE49-F238E27FC236}">
                  <a16:creationId xmlns:a16="http://schemas.microsoft.com/office/drawing/2014/main" id="{7EC0513D-A4BA-8653-5CA1-CA6828238753}"/>
                </a:ext>
              </a:extLst>
            </p:cNvPr>
            <p:cNvPicPr/>
            <p:nvPr/>
          </p:nvPicPr>
          <p:blipFill>
            <a:blip r:embed="rId26" cstate="print"/>
            <a:stretch>
              <a:fillRect/>
            </a:stretch>
          </p:blipFill>
          <p:spPr>
            <a:xfrm>
              <a:off x="5219250" y="6326271"/>
              <a:ext cx="483399" cy="76529"/>
            </a:xfrm>
            <a:prstGeom prst="rect">
              <a:avLst/>
            </a:prstGeom>
          </p:spPr>
        </p:pic>
        <p:pic>
          <p:nvPicPr>
            <p:cNvPr id="93" name="object 48" descr="Immagine che contiene testo, Viso umano, clipart, Elementi grafici  Il contenuto generato dall'IA potrebbe non essere corretto.">
              <a:extLst>
                <a:ext uri="{FF2B5EF4-FFF2-40B4-BE49-F238E27FC236}">
                  <a16:creationId xmlns:a16="http://schemas.microsoft.com/office/drawing/2014/main" id="{3C7EC170-8785-AA8C-7384-A721B2DEF401}"/>
                </a:ext>
              </a:extLst>
            </p:cNvPr>
            <p:cNvPicPr/>
            <p:nvPr/>
          </p:nvPicPr>
          <p:blipFill>
            <a:blip r:embed="rId27" cstate="print"/>
            <a:stretch>
              <a:fillRect/>
            </a:stretch>
          </p:blipFill>
          <p:spPr>
            <a:xfrm>
              <a:off x="6624628" y="6211672"/>
              <a:ext cx="434222" cy="267281"/>
            </a:xfrm>
            <a:prstGeom prst="rect">
              <a:avLst/>
            </a:prstGeom>
          </p:spPr>
        </p:pic>
        <p:pic>
          <p:nvPicPr>
            <p:cNvPr id="94" name="object 49" descr="Immagine che contiene logo, clipart, cuore, design  Descrizione generata automaticamente">
              <a:extLst>
                <a:ext uri="{FF2B5EF4-FFF2-40B4-BE49-F238E27FC236}">
                  <a16:creationId xmlns:a16="http://schemas.microsoft.com/office/drawing/2014/main" id="{E89D347E-E4B8-3313-0CF4-6F9793D120EF}"/>
                </a:ext>
              </a:extLst>
            </p:cNvPr>
            <p:cNvPicPr/>
            <p:nvPr/>
          </p:nvPicPr>
          <p:blipFill>
            <a:blip r:embed="rId28" cstate="print"/>
            <a:stretch>
              <a:fillRect/>
            </a:stretch>
          </p:blipFill>
          <p:spPr>
            <a:xfrm>
              <a:off x="4710455" y="6185362"/>
              <a:ext cx="405498" cy="290503"/>
            </a:xfrm>
            <a:prstGeom prst="rect">
              <a:avLst/>
            </a:prstGeom>
          </p:spPr>
        </p:pic>
        <p:pic>
          <p:nvPicPr>
            <p:cNvPr id="95" name="object 50" descr="Immagine che contiene testo  Descrizione generata automaticamente">
              <a:extLst>
                <a:ext uri="{FF2B5EF4-FFF2-40B4-BE49-F238E27FC236}">
                  <a16:creationId xmlns:a16="http://schemas.microsoft.com/office/drawing/2014/main" id="{BB4FCB70-B95F-63C0-B0CB-5DD0461A7769}"/>
                </a:ext>
              </a:extLst>
            </p:cNvPr>
            <p:cNvPicPr/>
            <p:nvPr/>
          </p:nvPicPr>
          <p:blipFill>
            <a:blip r:embed="rId29" cstate="print"/>
            <a:stretch>
              <a:fillRect/>
            </a:stretch>
          </p:blipFill>
          <p:spPr>
            <a:xfrm>
              <a:off x="5809345" y="6282805"/>
              <a:ext cx="655213" cy="202666"/>
            </a:xfrm>
            <a:prstGeom prst="rect">
              <a:avLst/>
            </a:prstGeom>
          </p:spPr>
        </p:pic>
        <p:pic>
          <p:nvPicPr>
            <p:cNvPr id="96" name="object 51" descr="Immagine che contiene schermata, Elementi grafici  Descrizione generata automaticamente">
              <a:extLst>
                <a:ext uri="{FF2B5EF4-FFF2-40B4-BE49-F238E27FC236}">
                  <a16:creationId xmlns:a16="http://schemas.microsoft.com/office/drawing/2014/main" id="{90A721AD-1630-C005-66FA-9E6002725B12}"/>
                </a:ext>
              </a:extLst>
            </p:cNvPr>
            <p:cNvPicPr/>
            <p:nvPr/>
          </p:nvPicPr>
          <p:blipFill>
            <a:blip r:embed="rId30" cstate="print"/>
            <a:stretch>
              <a:fillRect/>
            </a:stretch>
          </p:blipFill>
          <p:spPr>
            <a:xfrm>
              <a:off x="6047752" y="5789781"/>
              <a:ext cx="281127" cy="273297"/>
            </a:xfrm>
            <a:prstGeom prst="rect">
              <a:avLst/>
            </a:prstGeom>
          </p:spPr>
        </p:pic>
        <p:pic>
          <p:nvPicPr>
            <p:cNvPr id="97" name="object 52" descr="Immagine che contiene stella, Carminio, oscurità  Descrizione generata automaticamente">
              <a:extLst>
                <a:ext uri="{FF2B5EF4-FFF2-40B4-BE49-F238E27FC236}">
                  <a16:creationId xmlns:a16="http://schemas.microsoft.com/office/drawing/2014/main" id="{93D4185B-DC84-FFA9-5E47-03CF25603D32}"/>
                </a:ext>
              </a:extLst>
            </p:cNvPr>
            <p:cNvPicPr/>
            <p:nvPr/>
          </p:nvPicPr>
          <p:blipFill>
            <a:blip r:embed="rId31" cstate="print"/>
            <a:stretch>
              <a:fillRect/>
            </a:stretch>
          </p:blipFill>
          <p:spPr>
            <a:xfrm>
              <a:off x="5177156" y="5842780"/>
              <a:ext cx="618057" cy="166098"/>
            </a:xfrm>
            <a:prstGeom prst="rect">
              <a:avLst/>
            </a:prstGeom>
          </p:spPr>
        </p:pic>
        <p:pic>
          <p:nvPicPr>
            <p:cNvPr id="98" name="object 53">
              <a:extLst>
                <a:ext uri="{FF2B5EF4-FFF2-40B4-BE49-F238E27FC236}">
                  <a16:creationId xmlns:a16="http://schemas.microsoft.com/office/drawing/2014/main" id="{8EDD10E9-F6B3-BFA9-7BB2-71F612CD5E4C}"/>
                </a:ext>
              </a:extLst>
            </p:cNvPr>
            <p:cNvPicPr/>
            <p:nvPr/>
          </p:nvPicPr>
          <p:blipFill>
            <a:blip r:embed="rId32" cstate="print"/>
            <a:stretch>
              <a:fillRect/>
            </a:stretch>
          </p:blipFill>
          <p:spPr>
            <a:xfrm>
              <a:off x="2288164" y="5420855"/>
              <a:ext cx="500616" cy="281597"/>
            </a:xfrm>
            <a:prstGeom prst="rect">
              <a:avLst/>
            </a:prstGeom>
          </p:spPr>
        </p:pic>
        <p:pic>
          <p:nvPicPr>
            <p:cNvPr id="99" name="object 54">
              <a:extLst>
                <a:ext uri="{FF2B5EF4-FFF2-40B4-BE49-F238E27FC236}">
                  <a16:creationId xmlns:a16="http://schemas.microsoft.com/office/drawing/2014/main" id="{6B74E1BD-C9A1-EDD9-37CA-90F02E58F83B}"/>
                </a:ext>
              </a:extLst>
            </p:cNvPr>
            <p:cNvPicPr/>
            <p:nvPr/>
          </p:nvPicPr>
          <p:blipFill>
            <a:blip r:embed="rId33" cstate="print"/>
            <a:stretch>
              <a:fillRect/>
            </a:stretch>
          </p:blipFill>
          <p:spPr>
            <a:xfrm>
              <a:off x="2915603" y="5495353"/>
              <a:ext cx="714285" cy="203415"/>
            </a:xfrm>
            <a:prstGeom prst="rect">
              <a:avLst/>
            </a:prstGeom>
          </p:spPr>
        </p:pic>
        <p:pic>
          <p:nvPicPr>
            <p:cNvPr id="100" name="object 55">
              <a:extLst>
                <a:ext uri="{FF2B5EF4-FFF2-40B4-BE49-F238E27FC236}">
                  <a16:creationId xmlns:a16="http://schemas.microsoft.com/office/drawing/2014/main" id="{31780888-8C66-AABC-D776-1A6B8B744DE3}"/>
                </a:ext>
              </a:extLst>
            </p:cNvPr>
            <p:cNvPicPr/>
            <p:nvPr/>
          </p:nvPicPr>
          <p:blipFill>
            <a:blip r:embed="rId34" cstate="print"/>
            <a:stretch>
              <a:fillRect/>
            </a:stretch>
          </p:blipFill>
          <p:spPr>
            <a:xfrm>
              <a:off x="2245973" y="5772494"/>
              <a:ext cx="499880" cy="309889"/>
            </a:xfrm>
            <a:prstGeom prst="rect">
              <a:avLst/>
            </a:prstGeom>
          </p:spPr>
        </p:pic>
        <p:pic>
          <p:nvPicPr>
            <p:cNvPr id="101" name="object 56" descr="Immagine che contiene Carattere, testo, Elementi grafici, grafica  Descrizione generata automaticamente">
              <a:extLst>
                <a:ext uri="{FF2B5EF4-FFF2-40B4-BE49-F238E27FC236}">
                  <a16:creationId xmlns:a16="http://schemas.microsoft.com/office/drawing/2014/main" id="{C18139F1-4802-A453-5B3F-6E96312F81BA}"/>
                </a:ext>
              </a:extLst>
            </p:cNvPr>
            <p:cNvPicPr/>
            <p:nvPr/>
          </p:nvPicPr>
          <p:blipFill>
            <a:blip r:embed="rId35" cstate="print"/>
            <a:stretch>
              <a:fillRect/>
            </a:stretch>
          </p:blipFill>
          <p:spPr>
            <a:xfrm>
              <a:off x="5814834" y="5354320"/>
              <a:ext cx="685243" cy="368147"/>
            </a:xfrm>
            <a:prstGeom prst="rect">
              <a:avLst/>
            </a:prstGeom>
          </p:spPr>
        </p:pic>
        <p:pic>
          <p:nvPicPr>
            <p:cNvPr id="102" name="object 57">
              <a:extLst>
                <a:ext uri="{FF2B5EF4-FFF2-40B4-BE49-F238E27FC236}">
                  <a16:creationId xmlns:a16="http://schemas.microsoft.com/office/drawing/2014/main" id="{A88224E1-8F81-9AEA-DB72-7CB1BA6EEE4B}"/>
                </a:ext>
              </a:extLst>
            </p:cNvPr>
            <p:cNvPicPr/>
            <p:nvPr/>
          </p:nvPicPr>
          <p:blipFill>
            <a:blip r:embed="rId36" cstate="print"/>
            <a:stretch>
              <a:fillRect/>
            </a:stretch>
          </p:blipFill>
          <p:spPr>
            <a:xfrm>
              <a:off x="6722516" y="5432285"/>
              <a:ext cx="237858" cy="237867"/>
            </a:xfrm>
            <a:prstGeom prst="rect">
              <a:avLst/>
            </a:prstGeom>
          </p:spPr>
        </p:pic>
        <p:pic>
          <p:nvPicPr>
            <p:cNvPr id="103" name="object 58" descr="Immagine che contiene Carattere, Elementi grafici, tipografia, design  Descrizione generata automaticamente">
              <a:extLst>
                <a:ext uri="{FF2B5EF4-FFF2-40B4-BE49-F238E27FC236}">
                  <a16:creationId xmlns:a16="http://schemas.microsoft.com/office/drawing/2014/main" id="{AA1825A2-3D33-3F84-B749-171B587B790A}"/>
                </a:ext>
              </a:extLst>
            </p:cNvPr>
            <p:cNvPicPr/>
            <p:nvPr/>
          </p:nvPicPr>
          <p:blipFill>
            <a:blip r:embed="rId37" cstate="print"/>
            <a:stretch>
              <a:fillRect/>
            </a:stretch>
          </p:blipFill>
          <p:spPr>
            <a:xfrm>
              <a:off x="1465141" y="5841034"/>
              <a:ext cx="605174" cy="201720"/>
            </a:xfrm>
            <a:prstGeom prst="rect">
              <a:avLst/>
            </a:prstGeom>
          </p:spPr>
        </p:pic>
        <p:pic>
          <p:nvPicPr>
            <p:cNvPr id="104" name="object 59" descr="Immagine che contiene testo, Carattere, logo, Elementi grafici  Descrizione generata automaticamente">
              <a:extLst>
                <a:ext uri="{FF2B5EF4-FFF2-40B4-BE49-F238E27FC236}">
                  <a16:creationId xmlns:a16="http://schemas.microsoft.com/office/drawing/2014/main" id="{ED6F752A-7453-026D-66FA-2E06CB224717}"/>
                </a:ext>
              </a:extLst>
            </p:cNvPr>
            <p:cNvPicPr/>
            <p:nvPr/>
          </p:nvPicPr>
          <p:blipFill>
            <a:blip r:embed="rId38" cstate="print"/>
            <a:stretch>
              <a:fillRect/>
            </a:stretch>
          </p:blipFill>
          <p:spPr>
            <a:xfrm>
              <a:off x="2964004" y="5874715"/>
              <a:ext cx="686241" cy="117894"/>
            </a:xfrm>
            <a:prstGeom prst="rect">
              <a:avLst/>
            </a:prstGeom>
          </p:spPr>
        </p:pic>
        <p:pic>
          <p:nvPicPr>
            <p:cNvPr id="105" name="object 60" descr="Immagine che contiene testo, Carattere, Elementi grafici, logo  Descrizione generata automaticamente">
              <a:extLst>
                <a:ext uri="{FF2B5EF4-FFF2-40B4-BE49-F238E27FC236}">
                  <a16:creationId xmlns:a16="http://schemas.microsoft.com/office/drawing/2014/main" id="{AF5731D2-9BC2-5CA4-6A24-2C8BC1802D8B}"/>
                </a:ext>
              </a:extLst>
            </p:cNvPr>
            <p:cNvPicPr/>
            <p:nvPr/>
          </p:nvPicPr>
          <p:blipFill>
            <a:blip r:embed="rId39" cstate="print"/>
            <a:stretch>
              <a:fillRect/>
            </a:stretch>
          </p:blipFill>
          <p:spPr>
            <a:xfrm>
              <a:off x="1466583" y="5492572"/>
              <a:ext cx="658431" cy="145237"/>
            </a:xfrm>
            <a:prstGeom prst="rect">
              <a:avLst/>
            </a:prstGeom>
          </p:spPr>
        </p:pic>
        <p:pic>
          <p:nvPicPr>
            <p:cNvPr id="106" name="object 61">
              <a:extLst>
                <a:ext uri="{FF2B5EF4-FFF2-40B4-BE49-F238E27FC236}">
                  <a16:creationId xmlns:a16="http://schemas.microsoft.com/office/drawing/2014/main" id="{039F71F7-1EA1-899E-F352-C36C8DEE697B}"/>
                </a:ext>
              </a:extLst>
            </p:cNvPr>
            <p:cNvPicPr/>
            <p:nvPr/>
          </p:nvPicPr>
          <p:blipFill>
            <a:blip r:embed="rId40" cstate="print"/>
            <a:stretch>
              <a:fillRect/>
            </a:stretch>
          </p:blipFill>
          <p:spPr>
            <a:xfrm>
              <a:off x="4429963" y="5864992"/>
              <a:ext cx="473722" cy="157906"/>
            </a:xfrm>
            <a:prstGeom prst="rect">
              <a:avLst/>
            </a:prstGeom>
          </p:spPr>
        </p:pic>
        <p:pic>
          <p:nvPicPr>
            <p:cNvPr id="107" name="object 62" descr="Immagine che contiene Carattere, testo, logo, Elementi grafici  Descrizione generata automaticamente">
              <a:extLst>
                <a:ext uri="{FF2B5EF4-FFF2-40B4-BE49-F238E27FC236}">
                  <a16:creationId xmlns:a16="http://schemas.microsoft.com/office/drawing/2014/main" id="{BBE3AA49-054A-A7D9-0F9D-D6CF37B7CC8F}"/>
                </a:ext>
              </a:extLst>
            </p:cNvPr>
            <p:cNvPicPr/>
            <p:nvPr/>
          </p:nvPicPr>
          <p:blipFill>
            <a:blip r:embed="rId41" cstate="print"/>
            <a:stretch>
              <a:fillRect/>
            </a:stretch>
          </p:blipFill>
          <p:spPr>
            <a:xfrm>
              <a:off x="6644652" y="5879896"/>
              <a:ext cx="446267" cy="131817"/>
            </a:xfrm>
            <a:prstGeom prst="rect">
              <a:avLst/>
            </a:prstGeom>
          </p:spPr>
        </p:pic>
        <p:pic>
          <p:nvPicPr>
            <p:cNvPr id="108" name="object 63" descr="Immagine che contiene logo, Elementi grafici, Carattere, simbolo  Descrizione generata automaticamente">
              <a:extLst>
                <a:ext uri="{FF2B5EF4-FFF2-40B4-BE49-F238E27FC236}">
                  <a16:creationId xmlns:a16="http://schemas.microsoft.com/office/drawing/2014/main" id="{2D3789FE-4BEC-D2D4-F38A-563418691456}"/>
                </a:ext>
              </a:extLst>
            </p:cNvPr>
            <p:cNvPicPr/>
            <p:nvPr/>
          </p:nvPicPr>
          <p:blipFill>
            <a:blip r:embed="rId42" cstate="print"/>
            <a:stretch>
              <a:fillRect/>
            </a:stretch>
          </p:blipFill>
          <p:spPr>
            <a:xfrm>
              <a:off x="4974044" y="5444553"/>
              <a:ext cx="666859" cy="216639"/>
            </a:xfrm>
            <a:prstGeom prst="rect">
              <a:avLst/>
            </a:prstGeom>
          </p:spPr>
        </p:pic>
        <p:pic>
          <p:nvPicPr>
            <p:cNvPr id="109" name="object 64" descr="Dispensa Emilia - Lingotto">
              <a:extLst>
                <a:ext uri="{FF2B5EF4-FFF2-40B4-BE49-F238E27FC236}">
                  <a16:creationId xmlns:a16="http://schemas.microsoft.com/office/drawing/2014/main" id="{00AFB4B0-31EA-5E2C-EE06-E0BCC205C09C}"/>
                </a:ext>
              </a:extLst>
            </p:cNvPr>
            <p:cNvPicPr/>
            <p:nvPr/>
          </p:nvPicPr>
          <p:blipFill>
            <a:blip r:embed="rId43" cstate="print"/>
            <a:stretch>
              <a:fillRect/>
            </a:stretch>
          </p:blipFill>
          <p:spPr>
            <a:xfrm>
              <a:off x="3868407" y="5750324"/>
              <a:ext cx="286638" cy="286646"/>
            </a:xfrm>
            <a:prstGeom prst="rect">
              <a:avLst/>
            </a:prstGeom>
          </p:spPr>
        </p:pic>
        <p:pic>
          <p:nvPicPr>
            <p:cNvPr id="110" name="object 65" descr="Immagine che contiene Carattere, Elementi grafici, logo, testo  Descrizione generata automaticamente">
              <a:extLst>
                <a:ext uri="{FF2B5EF4-FFF2-40B4-BE49-F238E27FC236}">
                  <a16:creationId xmlns:a16="http://schemas.microsoft.com/office/drawing/2014/main" id="{4F2A1985-3066-F9CD-5632-2A9D6E2C2821}"/>
                </a:ext>
              </a:extLst>
            </p:cNvPr>
            <p:cNvPicPr/>
            <p:nvPr/>
          </p:nvPicPr>
          <p:blipFill>
            <a:blip r:embed="rId44" cstate="print"/>
            <a:stretch>
              <a:fillRect/>
            </a:stretch>
          </p:blipFill>
          <p:spPr>
            <a:xfrm>
              <a:off x="3748341" y="5459708"/>
              <a:ext cx="551065" cy="190420"/>
            </a:xfrm>
            <a:prstGeom prst="rect">
              <a:avLst/>
            </a:prstGeom>
          </p:spPr>
        </p:pic>
        <p:pic>
          <p:nvPicPr>
            <p:cNvPr id="111" name="object 66" descr="Immagine che contiene testo, Carattere, Elementi grafici, logo  Il contenuto generato dall'IA potrebbe non essere corretto.">
              <a:extLst>
                <a:ext uri="{FF2B5EF4-FFF2-40B4-BE49-F238E27FC236}">
                  <a16:creationId xmlns:a16="http://schemas.microsoft.com/office/drawing/2014/main" id="{070DFBC2-1451-2B3C-1976-2E91726700A4}"/>
                </a:ext>
              </a:extLst>
            </p:cNvPr>
            <p:cNvPicPr/>
            <p:nvPr/>
          </p:nvPicPr>
          <p:blipFill>
            <a:blip r:embed="rId45" cstate="print"/>
            <a:stretch>
              <a:fillRect/>
            </a:stretch>
          </p:blipFill>
          <p:spPr>
            <a:xfrm>
              <a:off x="4507650" y="5423383"/>
              <a:ext cx="231798" cy="253692"/>
            </a:xfrm>
            <a:prstGeom prst="rect">
              <a:avLst/>
            </a:prstGeom>
          </p:spPr>
        </p:pic>
        <p:sp>
          <p:nvSpPr>
            <p:cNvPr id="112" name="object 67">
              <a:extLst>
                <a:ext uri="{FF2B5EF4-FFF2-40B4-BE49-F238E27FC236}">
                  <a16:creationId xmlns:a16="http://schemas.microsoft.com/office/drawing/2014/main" id="{E3CD0471-D4B6-DF48-7911-4AFC267E15BC}"/>
                </a:ext>
              </a:extLst>
            </p:cNvPr>
            <p:cNvSpPr txBox="1"/>
            <p:nvPr/>
          </p:nvSpPr>
          <p:spPr>
            <a:xfrm>
              <a:off x="414591" y="5521068"/>
              <a:ext cx="836294" cy="997585"/>
            </a:xfrm>
            <a:prstGeom prst="rect">
              <a:avLst/>
            </a:prstGeom>
          </p:spPr>
          <p:txBody>
            <a:bodyPr vert="horz" wrap="square" lIns="0" tIns="12065" rIns="0" bIns="0" rtlCol="0">
              <a:spAutoFit/>
            </a:bodyPr>
            <a:lstStyle/>
            <a:p>
              <a:pPr marL="114935" marR="100330" algn="ctr">
                <a:lnSpc>
                  <a:spcPct val="110000"/>
                </a:lnSpc>
                <a:spcBef>
                  <a:spcPts val="95"/>
                </a:spcBef>
              </a:pPr>
              <a:r>
                <a:rPr sz="800" b="1" spc="-10" dirty="0">
                  <a:solidFill>
                    <a:srgbClr val="0D0D0D"/>
                  </a:solidFill>
                  <a:latin typeface="Ubuntu"/>
                  <a:cs typeface="Ubuntu"/>
                </a:rPr>
                <a:t>RISTORANTI</a:t>
              </a:r>
              <a:r>
                <a:rPr sz="800" b="1" spc="500" dirty="0">
                  <a:solidFill>
                    <a:srgbClr val="0D0D0D"/>
                  </a:solidFill>
                  <a:latin typeface="Ubuntu"/>
                  <a:cs typeface="Ubuntu"/>
                </a:rPr>
                <a:t> </a:t>
              </a:r>
              <a:r>
                <a:rPr sz="800" b="1" dirty="0">
                  <a:solidFill>
                    <a:srgbClr val="0D0D0D"/>
                  </a:solidFill>
                  <a:latin typeface="Ubuntu"/>
                  <a:cs typeface="Ubuntu"/>
                </a:rPr>
                <a:t>E</a:t>
              </a:r>
              <a:r>
                <a:rPr sz="800" b="1" spc="-15" dirty="0">
                  <a:solidFill>
                    <a:srgbClr val="0D0D0D"/>
                  </a:solidFill>
                  <a:latin typeface="Ubuntu"/>
                  <a:cs typeface="Ubuntu"/>
                </a:rPr>
                <a:t> </a:t>
              </a:r>
              <a:r>
                <a:rPr sz="800" b="1" spc="-25" dirty="0">
                  <a:solidFill>
                    <a:srgbClr val="0D0D0D"/>
                  </a:solidFill>
                  <a:latin typeface="Ubuntu"/>
                  <a:cs typeface="Ubuntu"/>
                </a:rPr>
                <a:t>BAR</a:t>
              </a:r>
              <a:endParaRPr sz="800">
                <a:latin typeface="Ubuntu"/>
                <a:cs typeface="Ubuntu"/>
              </a:endParaRPr>
            </a:p>
            <a:p>
              <a:pPr>
                <a:lnSpc>
                  <a:spcPct val="100000"/>
                </a:lnSpc>
              </a:pPr>
              <a:endParaRPr sz="800">
                <a:latin typeface="Ubuntu"/>
                <a:cs typeface="Ubuntu"/>
              </a:endParaRPr>
            </a:p>
            <a:p>
              <a:pPr>
                <a:lnSpc>
                  <a:spcPct val="100000"/>
                </a:lnSpc>
                <a:spcBef>
                  <a:spcPts val="535"/>
                </a:spcBef>
              </a:pPr>
              <a:endParaRPr sz="800">
                <a:latin typeface="Ubuntu"/>
                <a:cs typeface="Ubuntu"/>
              </a:endParaRPr>
            </a:p>
            <a:p>
              <a:pPr marL="12065" marR="5080" algn="ctr">
                <a:lnSpc>
                  <a:spcPct val="110000"/>
                </a:lnSpc>
              </a:pPr>
              <a:r>
                <a:rPr sz="800" b="1" spc="-10" dirty="0">
                  <a:solidFill>
                    <a:srgbClr val="0D0D0D"/>
                  </a:solidFill>
                  <a:latin typeface="Ubuntu"/>
                  <a:cs typeface="Ubuntu"/>
                </a:rPr>
                <a:t>FOOD DELIVERY</a:t>
              </a:r>
              <a:r>
                <a:rPr sz="800" b="1" spc="500" dirty="0">
                  <a:solidFill>
                    <a:srgbClr val="0D0D0D"/>
                  </a:solidFill>
                  <a:latin typeface="Ubuntu"/>
                  <a:cs typeface="Ubuntu"/>
                </a:rPr>
                <a:t> </a:t>
              </a:r>
              <a:r>
                <a:rPr sz="800" b="1" dirty="0">
                  <a:solidFill>
                    <a:srgbClr val="0D0D0D"/>
                  </a:solidFill>
                  <a:latin typeface="Ubuntu"/>
                  <a:cs typeface="Ubuntu"/>
                </a:rPr>
                <a:t>E</a:t>
              </a:r>
              <a:r>
                <a:rPr sz="800" b="1" spc="-15" dirty="0">
                  <a:solidFill>
                    <a:srgbClr val="0D0D0D"/>
                  </a:solidFill>
                  <a:latin typeface="Ubuntu"/>
                  <a:cs typeface="Ubuntu"/>
                </a:rPr>
                <a:t> </a:t>
              </a:r>
              <a:r>
                <a:rPr sz="800" b="1" spc="-10" dirty="0">
                  <a:solidFill>
                    <a:srgbClr val="0D0D0D"/>
                  </a:solidFill>
                  <a:latin typeface="Ubuntu"/>
                  <a:cs typeface="Ubuntu"/>
                </a:rPr>
                <a:t>ORDINI</a:t>
              </a:r>
              <a:r>
                <a:rPr sz="800" b="1" spc="500" dirty="0">
                  <a:solidFill>
                    <a:srgbClr val="0D0D0D"/>
                  </a:solidFill>
                  <a:latin typeface="Ubuntu"/>
                  <a:cs typeface="Ubuntu"/>
                </a:rPr>
                <a:t> </a:t>
              </a:r>
              <a:r>
                <a:rPr sz="800" b="1" spc="-10" dirty="0">
                  <a:solidFill>
                    <a:srgbClr val="0D0D0D"/>
                  </a:solidFill>
                  <a:latin typeface="Ubuntu"/>
                  <a:cs typeface="Ubuntu"/>
                </a:rPr>
                <a:t>ONLINE</a:t>
              </a:r>
              <a:endParaRPr sz="800">
                <a:latin typeface="Ubuntu"/>
                <a:cs typeface="Ubuntu"/>
              </a:endParaRPr>
            </a:p>
          </p:txBody>
        </p:sp>
        <p:sp>
          <p:nvSpPr>
            <p:cNvPr id="113" name="object 68">
              <a:extLst>
                <a:ext uri="{FF2B5EF4-FFF2-40B4-BE49-F238E27FC236}">
                  <a16:creationId xmlns:a16="http://schemas.microsoft.com/office/drawing/2014/main" id="{0588FDB6-D8AA-7247-D6CC-6D56FB254C98}"/>
                </a:ext>
              </a:extLst>
            </p:cNvPr>
            <p:cNvSpPr txBox="1"/>
            <p:nvPr/>
          </p:nvSpPr>
          <p:spPr>
            <a:xfrm>
              <a:off x="438075" y="4691441"/>
              <a:ext cx="805815" cy="294005"/>
            </a:xfrm>
            <a:prstGeom prst="rect">
              <a:avLst/>
            </a:prstGeom>
          </p:spPr>
          <p:txBody>
            <a:bodyPr vert="horz" wrap="square" lIns="0" tIns="12065" rIns="0" bIns="0" rtlCol="0">
              <a:spAutoFit/>
            </a:bodyPr>
            <a:lstStyle/>
            <a:p>
              <a:pPr marL="99060" marR="5080" indent="-86995">
                <a:lnSpc>
                  <a:spcPct val="110000"/>
                </a:lnSpc>
                <a:spcBef>
                  <a:spcPts val="95"/>
                </a:spcBef>
              </a:pPr>
              <a:r>
                <a:rPr sz="800" b="1" spc="-10" dirty="0">
                  <a:solidFill>
                    <a:srgbClr val="0D0D0D"/>
                  </a:solidFill>
                  <a:latin typeface="Ubuntu"/>
                  <a:cs typeface="Ubuntu"/>
                </a:rPr>
                <a:t>SUPERMERCATI</a:t>
              </a:r>
              <a:r>
                <a:rPr sz="800" b="1" spc="500" dirty="0">
                  <a:solidFill>
                    <a:srgbClr val="0D0D0D"/>
                  </a:solidFill>
                  <a:latin typeface="Ubuntu"/>
                  <a:cs typeface="Ubuntu"/>
                </a:rPr>
                <a:t> </a:t>
              </a:r>
              <a:r>
                <a:rPr sz="800" b="1" dirty="0">
                  <a:solidFill>
                    <a:srgbClr val="0D0D0D"/>
                  </a:solidFill>
                  <a:latin typeface="Ubuntu"/>
                  <a:cs typeface="Ubuntu"/>
                </a:rPr>
                <a:t>E</a:t>
              </a:r>
              <a:r>
                <a:rPr sz="800" b="1" spc="-15" dirty="0">
                  <a:solidFill>
                    <a:srgbClr val="0D0D0D"/>
                  </a:solidFill>
                  <a:latin typeface="Ubuntu"/>
                  <a:cs typeface="Ubuntu"/>
                </a:rPr>
                <a:t> </a:t>
              </a:r>
              <a:r>
                <a:rPr sz="800" b="1" spc="-10" dirty="0">
                  <a:solidFill>
                    <a:srgbClr val="0D0D0D"/>
                  </a:solidFill>
                  <a:latin typeface="Ubuntu"/>
                  <a:cs typeface="Ubuntu"/>
                </a:rPr>
                <a:t>DISCOUNT</a:t>
              </a:r>
              <a:endParaRPr sz="800">
                <a:latin typeface="Ubuntu"/>
                <a:cs typeface="Ubuntu"/>
              </a:endParaRPr>
            </a:p>
          </p:txBody>
        </p:sp>
        <p:pic>
          <p:nvPicPr>
            <p:cNvPr id="114" name="object 69">
              <a:extLst>
                <a:ext uri="{FF2B5EF4-FFF2-40B4-BE49-F238E27FC236}">
                  <a16:creationId xmlns:a16="http://schemas.microsoft.com/office/drawing/2014/main" id="{71759C59-5F16-7B87-14F3-06522B18594B}"/>
                </a:ext>
              </a:extLst>
            </p:cNvPr>
            <p:cNvPicPr/>
            <p:nvPr/>
          </p:nvPicPr>
          <p:blipFill>
            <a:blip r:embed="rId46" cstate="print"/>
            <a:stretch>
              <a:fillRect/>
            </a:stretch>
          </p:blipFill>
          <p:spPr>
            <a:xfrm>
              <a:off x="2042966" y="4536681"/>
              <a:ext cx="288131" cy="287860"/>
            </a:xfrm>
            <a:prstGeom prst="rect">
              <a:avLst/>
            </a:prstGeom>
          </p:spPr>
        </p:pic>
      </p:grpSp>
      <p:pic>
        <p:nvPicPr>
          <p:cNvPr id="116" name="Elemento grafico 115" descr="Cursore con riempimento a tinta unita">
            <a:extLst>
              <a:ext uri="{FF2B5EF4-FFF2-40B4-BE49-F238E27FC236}">
                <a16:creationId xmlns:a16="http://schemas.microsoft.com/office/drawing/2014/main" id="{F9AFFB35-F11B-B9D6-5724-3813FF83AC5D}"/>
              </a:ext>
            </a:extLst>
          </p:cNvPr>
          <p:cNvPicPr>
            <a:picLocks noChangeAspect="1"/>
          </p:cNvPicPr>
          <p:nvPr/>
        </p:nvPicPr>
        <p:blipFill>
          <a:blip r:embed="rId47">
            <a:extLst>
              <a:ext uri="{96DAC541-7B7A-43D3-8B79-37D633B846F1}">
                <asvg:svgBlip xmlns:asvg="http://schemas.microsoft.com/office/drawing/2016/SVG/main" r:embed="rId48"/>
              </a:ext>
            </a:extLst>
          </a:blip>
          <a:stretch>
            <a:fillRect/>
          </a:stretch>
        </p:blipFill>
        <p:spPr>
          <a:xfrm rot="3963805">
            <a:off x="1492242" y="10087812"/>
            <a:ext cx="287176" cy="287176"/>
          </a:xfrm>
          <a:prstGeom prst="rect">
            <a:avLst/>
          </a:prstGeom>
        </p:spPr>
      </p:pic>
      <p:sp>
        <p:nvSpPr>
          <p:cNvPr id="40" name="object 40"/>
          <p:cNvSpPr txBox="1"/>
          <p:nvPr/>
        </p:nvSpPr>
        <p:spPr>
          <a:xfrm>
            <a:off x="2406650" y="2313332"/>
            <a:ext cx="3909647" cy="735138"/>
          </a:xfrm>
          <a:prstGeom prst="rect">
            <a:avLst/>
          </a:prstGeom>
        </p:spPr>
        <p:txBody>
          <a:bodyPr vert="horz" wrap="square" lIns="0" tIns="27940" rIns="0" bIns="0" rtlCol="0">
            <a:spAutoFit/>
          </a:bodyPr>
          <a:lstStyle/>
          <a:p>
            <a:pPr marL="53975" marR="17780">
              <a:lnSpc>
                <a:spcPct val="118100"/>
              </a:lnSpc>
              <a:spcBef>
                <a:spcPts val="334"/>
              </a:spcBef>
            </a:pPr>
            <a:r>
              <a:rPr lang="it-IT" sz="1000" dirty="0">
                <a:latin typeface="Ubuntu"/>
                <a:cs typeface="Ubuntu"/>
              </a:rPr>
              <a:t>Ticket </a:t>
            </a:r>
            <a:r>
              <a:rPr lang="it-IT" sz="1000" dirty="0" err="1">
                <a:latin typeface="Ubuntu"/>
                <a:cs typeface="Ubuntu"/>
              </a:rPr>
              <a:t>Restaurant</a:t>
            </a:r>
            <a:r>
              <a:rPr lang="it-IT" sz="1000" dirty="0">
                <a:latin typeface="Century Gothic" panose="020B0502020202020204" pitchFamily="34" charset="0"/>
                <a:cs typeface="Ubuntu"/>
              </a:rPr>
              <a:t>®</a:t>
            </a:r>
            <a:r>
              <a:rPr lang="it-IT" sz="1000" dirty="0">
                <a:latin typeface="Ubuntu"/>
                <a:cs typeface="Ubuntu"/>
              </a:rPr>
              <a:t> è  il buono pasto</a:t>
            </a:r>
            <a:r>
              <a:rPr lang="it-IT" sz="1000" spc="-10" dirty="0">
                <a:latin typeface="Ubuntu"/>
                <a:cs typeface="Ubuntu"/>
              </a:rPr>
              <a:t> </a:t>
            </a:r>
            <a:r>
              <a:rPr lang="it-IT" sz="1000" b="1" dirty="0">
                <a:latin typeface="Ubuntu"/>
                <a:cs typeface="Ubuntu"/>
              </a:rPr>
              <a:t>più</a:t>
            </a:r>
            <a:r>
              <a:rPr lang="it-IT" sz="1000" b="1" spc="-15" dirty="0">
                <a:latin typeface="Ubuntu"/>
                <a:cs typeface="Ubuntu"/>
              </a:rPr>
              <a:t> </a:t>
            </a:r>
            <a:r>
              <a:rPr lang="it-IT" sz="1000" b="1" dirty="0" err="1">
                <a:latin typeface="Ubuntu"/>
                <a:cs typeface="Ubuntu"/>
              </a:rPr>
              <a:t>diﬀuso</a:t>
            </a:r>
            <a:r>
              <a:rPr lang="it-IT" sz="1000" b="1" spc="-20" dirty="0">
                <a:latin typeface="Ubuntu"/>
                <a:cs typeface="Ubuntu"/>
              </a:rPr>
              <a:t> </a:t>
            </a:r>
            <a:r>
              <a:rPr lang="it-IT" sz="1000" b="1" dirty="0">
                <a:latin typeface="Ubuntu"/>
                <a:cs typeface="Ubuntu"/>
              </a:rPr>
              <a:t>e </a:t>
            </a:r>
            <a:r>
              <a:rPr lang="it-IT" sz="1000" b="1" spc="-20" dirty="0">
                <a:latin typeface="Ubuntu"/>
                <a:cs typeface="Ubuntu"/>
              </a:rPr>
              <a:t>utilizzato</a:t>
            </a:r>
            <a:r>
              <a:rPr lang="it-IT" sz="1000" spc="-20" dirty="0">
                <a:latin typeface="Ubuntu"/>
                <a:cs typeface="Ubuntu"/>
              </a:rPr>
              <a:t>,</a:t>
            </a:r>
            <a:r>
              <a:rPr lang="it-IT" sz="1000" spc="-10" dirty="0">
                <a:latin typeface="Ubuntu"/>
                <a:cs typeface="Ubuntu"/>
              </a:rPr>
              <a:t> </a:t>
            </a:r>
            <a:r>
              <a:rPr lang="it-IT" sz="1000" dirty="0">
                <a:latin typeface="Ubuntu"/>
                <a:cs typeface="Ubuntu"/>
              </a:rPr>
              <a:t>per</a:t>
            </a:r>
            <a:r>
              <a:rPr lang="it-IT" sz="1000" spc="-20" dirty="0">
                <a:latin typeface="Ubuntu"/>
                <a:cs typeface="Ubuntu"/>
              </a:rPr>
              <a:t> </a:t>
            </a:r>
            <a:r>
              <a:rPr lang="it-IT" sz="1000" spc="-10" dirty="0">
                <a:latin typeface="Ubuntu"/>
                <a:cs typeface="Ubuntu"/>
              </a:rPr>
              <a:t>qualsiasi</a:t>
            </a:r>
            <a:r>
              <a:rPr lang="it-IT" sz="1000" spc="-35" dirty="0">
                <a:latin typeface="Ubuntu"/>
                <a:cs typeface="Ubuntu"/>
              </a:rPr>
              <a:t> </a:t>
            </a:r>
            <a:r>
              <a:rPr lang="it-IT" sz="1000" spc="-10" dirty="0">
                <a:latin typeface="Ubuntu"/>
                <a:cs typeface="Ubuntu"/>
              </a:rPr>
              <a:t>occasione: </a:t>
            </a:r>
            <a:r>
              <a:rPr lang="it-IT" sz="1000" b="1" dirty="0">
                <a:latin typeface="Ubuntu"/>
                <a:cs typeface="Ubuntu"/>
              </a:rPr>
              <a:t>spesa</a:t>
            </a:r>
            <a:r>
              <a:rPr lang="it-IT" sz="1000" b="1" spc="-15" dirty="0">
                <a:latin typeface="Ubuntu"/>
                <a:cs typeface="Ubuntu"/>
              </a:rPr>
              <a:t> </a:t>
            </a:r>
            <a:r>
              <a:rPr lang="it-IT" sz="1000" dirty="0">
                <a:latin typeface="Ubuntu"/>
                <a:cs typeface="Ubuntu"/>
              </a:rPr>
              <a:t>nei</a:t>
            </a:r>
            <a:r>
              <a:rPr lang="it-IT" sz="1000" spc="-15" dirty="0">
                <a:latin typeface="Ubuntu"/>
                <a:cs typeface="Ubuntu"/>
              </a:rPr>
              <a:t> </a:t>
            </a:r>
            <a:r>
              <a:rPr lang="it-IT" sz="1000" b="1" spc="-20" dirty="0">
                <a:latin typeface="Ubuntu"/>
                <a:cs typeface="Ubuntu"/>
              </a:rPr>
              <a:t>supermercati</a:t>
            </a:r>
            <a:r>
              <a:rPr lang="it-IT" sz="1000" b="1" spc="-45" dirty="0">
                <a:latin typeface="Ubuntu"/>
                <a:cs typeface="Ubuntu"/>
              </a:rPr>
              <a:t> </a:t>
            </a:r>
            <a:r>
              <a:rPr lang="it-IT" sz="1000" dirty="0">
                <a:latin typeface="Ubuntu"/>
                <a:cs typeface="Ubuntu"/>
              </a:rPr>
              <a:t>e</a:t>
            </a:r>
            <a:r>
              <a:rPr lang="it-IT" sz="1000" spc="-35" dirty="0">
                <a:latin typeface="Ubuntu"/>
                <a:cs typeface="Ubuntu"/>
              </a:rPr>
              <a:t> </a:t>
            </a:r>
            <a:r>
              <a:rPr lang="it-IT" sz="1000" b="1" spc="-20" dirty="0">
                <a:latin typeface="Ubuntu"/>
                <a:cs typeface="Ubuntu"/>
              </a:rPr>
              <a:t>discount</a:t>
            </a:r>
            <a:r>
              <a:rPr lang="it-IT" sz="1000" b="1" spc="-5" dirty="0">
                <a:latin typeface="Ubuntu"/>
                <a:cs typeface="Ubuntu"/>
              </a:rPr>
              <a:t> </a:t>
            </a:r>
            <a:r>
              <a:rPr lang="it-IT" sz="1000" dirty="0">
                <a:latin typeface="Ubuntu"/>
                <a:cs typeface="Ubuntu"/>
              </a:rPr>
              <a:t>di</a:t>
            </a:r>
            <a:r>
              <a:rPr lang="it-IT" sz="1000" spc="-35" dirty="0">
                <a:latin typeface="Ubuntu"/>
                <a:cs typeface="Ubuntu"/>
              </a:rPr>
              <a:t> </a:t>
            </a:r>
            <a:r>
              <a:rPr lang="it-IT" sz="1000" spc="-10" dirty="0" err="1">
                <a:latin typeface="Ubuntu"/>
                <a:cs typeface="Ubuntu"/>
              </a:rPr>
              <a:t>ﬁducia</a:t>
            </a:r>
            <a:r>
              <a:rPr lang="it-IT" sz="1000" spc="-10" dirty="0">
                <a:latin typeface="Ubuntu"/>
                <a:cs typeface="Ubuntu"/>
              </a:rPr>
              <a:t>,</a:t>
            </a:r>
            <a:r>
              <a:rPr lang="it-IT" sz="1000" spc="-15" dirty="0">
                <a:latin typeface="Ubuntu"/>
                <a:cs typeface="Ubuntu"/>
              </a:rPr>
              <a:t> </a:t>
            </a:r>
            <a:r>
              <a:rPr lang="it-IT" sz="1000" b="1" spc="-20" dirty="0">
                <a:latin typeface="Ubuntu"/>
                <a:cs typeface="Ubuntu"/>
              </a:rPr>
              <a:t>mercati</a:t>
            </a:r>
            <a:r>
              <a:rPr lang="it-IT" sz="1000" b="1" spc="-10" dirty="0">
                <a:latin typeface="Ubuntu"/>
                <a:cs typeface="Ubuntu"/>
              </a:rPr>
              <a:t> </a:t>
            </a:r>
            <a:r>
              <a:rPr lang="it-IT" sz="1000" b="1" spc="-25" dirty="0">
                <a:latin typeface="Ubuntu"/>
                <a:cs typeface="Ubuntu"/>
              </a:rPr>
              <a:t>di quartiere</a:t>
            </a:r>
            <a:r>
              <a:rPr lang="it-IT" sz="1000" spc="-25" dirty="0">
                <a:latin typeface="Ubuntu"/>
                <a:cs typeface="Ubuntu"/>
              </a:rPr>
              <a:t>;</a:t>
            </a:r>
            <a:r>
              <a:rPr lang="it-IT" sz="1000" spc="-45" dirty="0">
                <a:latin typeface="Ubuntu"/>
                <a:cs typeface="Ubuntu"/>
              </a:rPr>
              <a:t> </a:t>
            </a:r>
            <a:r>
              <a:rPr lang="it-IT" sz="1000" b="1" dirty="0">
                <a:latin typeface="Ubuntu"/>
                <a:cs typeface="Ubuntu"/>
              </a:rPr>
              <a:t>pausa</a:t>
            </a:r>
            <a:r>
              <a:rPr lang="it-IT" sz="1000" b="1" spc="-35" dirty="0">
                <a:latin typeface="Ubuntu"/>
                <a:cs typeface="Ubuntu"/>
              </a:rPr>
              <a:t> </a:t>
            </a:r>
            <a:r>
              <a:rPr lang="it-IT" sz="1000" b="1" spc="-20" dirty="0">
                <a:latin typeface="Ubuntu"/>
                <a:cs typeface="Ubuntu"/>
              </a:rPr>
              <a:t>pranzo</a:t>
            </a:r>
            <a:r>
              <a:rPr lang="it-IT" sz="1000" b="1" spc="-45" dirty="0">
                <a:latin typeface="Ubuntu"/>
                <a:cs typeface="Ubuntu"/>
              </a:rPr>
              <a:t> </a:t>
            </a:r>
            <a:r>
              <a:rPr lang="it-IT" sz="1000" dirty="0">
                <a:latin typeface="Ubuntu"/>
                <a:cs typeface="Ubuntu"/>
              </a:rPr>
              <a:t>in</a:t>
            </a:r>
            <a:r>
              <a:rPr lang="it-IT" sz="1000" spc="-55" dirty="0">
                <a:latin typeface="Ubuntu"/>
                <a:cs typeface="Ubuntu"/>
              </a:rPr>
              <a:t> </a:t>
            </a:r>
            <a:r>
              <a:rPr lang="it-IT" sz="1000" dirty="0">
                <a:latin typeface="Ubuntu"/>
                <a:cs typeface="Ubuntu"/>
              </a:rPr>
              <a:t>bar,</a:t>
            </a:r>
            <a:r>
              <a:rPr lang="it-IT" sz="1000" spc="-55" dirty="0">
                <a:latin typeface="Ubuntu"/>
                <a:cs typeface="Ubuntu"/>
              </a:rPr>
              <a:t> </a:t>
            </a:r>
            <a:r>
              <a:rPr lang="it-IT" sz="1000" spc="-10" dirty="0">
                <a:latin typeface="Ubuntu"/>
                <a:cs typeface="Ubuntu"/>
              </a:rPr>
              <a:t>ristoranti,</a:t>
            </a:r>
            <a:r>
              <a:rPr lang="it-IT" sz="1000" spc="-25" dirty="0">
                <a:latin typeface="Ubuntu"/>
                <a:cs typeface="Ubuntu"/>
              </a:rPr>
              <a:t> </a:t>
            </a:r>
            <a:r>
              <a:rPr lang="it-IT" sz="1000" dirty="0">
                <a:latin typeface="Ubuntu"/>
                <a:cs typeface="Ubuntu"/>
              </a:rPr>
              <a:t>pizzerie,</a:t>
            </a:r>
            <a:r>
              <a:rPr lang="it-IT" sz="1000" spc="-30" dirty="0">
                <a:latin typeface="Ubuntu"/>
                <a:cs typeface="Ubuntu"/>
              </a:rPr>
              <a:t> </a:t>
            </a:r>
            <a:r>
              <a:rPr lang="it-IT" sz="1000" b="1" spc="-20" dirty="0">
                <a:latin typeface="Ubuntu"/>
                <a:cs typeface="Ubuntu"/>
              </a:rPr>
              <a:t>food </a:t>
            </a:r>
            <a:r>
              <a:rPr lang="it-IT" sz="1000" b="1" spc="-10" dirty="0">
                <a:latin typeface="Ubuntu"/>
                <a:cs typeface="Ubuntu"/>
              </a:rPr>
              <a:t>delivery</a:t>
            </a:r>
            <a:r>
              <a:rPr lang="it-IT" sz="1000" b="1" spc="-25" dirty="0">
                <a:latin typeface="Ubuntu"/>
                <a:cs typeface="Ubuntu"/>
              </a:rPr>
              <a:t> </a:t>
            </a:r>
            <a:r>
              <a:rPr lang="it-IT" sz="1000" dirty="0">
                <a:latin typeface="Ubuntu"/>
                <a:cs typeface="Ubuntu"/>
              </a:rPr>
              <a:t>per</a:t>
            </a:r>
            <a:r>
              <a:rPr lang="it-IT" sz="1000" spc="-25" dirty="0">
                <a:latin typeface="Ubuntu"/>
                <a:cs typeface="Ubuntu"/>
              </a:rPr>
              <a:t> </a:t>
            </a:r>
            <a:r>
              <a:rPr lang="it-IT" sz="1000" dirty="0">
                <a:latin typeface="Ubuntu"/>
                <a:cs typeface="Ubuntu"/>
              </a:rPr>
              <a:t>una</a:t>
            </a:r>
            <a:r>
              <a:rPr lang="it-IT" sz="1000" spc="-40" dirty="0">
                <a:latin typeface="Ubuntu"/>
                <a:cs typeface="Ubuntu"/>
              </a:rPr>
              <a:t> </a:t>
            </a:r>
            <a:r>
              <a:rPr lang="it-IT" sz="1000" b="1" dirty="0">
                <a:latin typeface="Ubuntu"/>
                <a:cs typeface="Ubuntu"/>
              </a:rPr>
              <a:t>cena</a:t>
            </a:r>
            <a:r>
              <a:rPr lang="it-IT" sz="1000" b="1" spc="-20" dirty="0">
                <a:latin typeface="Ubuntu"/>
                <a:cs typeface="Ubuntu"/>
              </a:rPr>
              <a:t> </a:t>
            </a:r>
            <a:r>
              <a:rPr lang="it-IT" sz="1000" dirty="0">
                <a:latin typeface="Ubuntu"/>
                <a:cs typeface="Ubuntu"/>
              </a:rPr>
              <a:t>con</a:t>
            </a:r>
            <a:r>
              <a:rPr lang="it-IT" sz="1000" spc="-20" dirty="0">
                <a:latin typeface="Ubuntu"/>
                <a:cs typeface="Ubuntu"/>
              </a:rPr>
              <a:t> </a:t>
            </a:r>
            <a:r>
              <a:rPr lang="it-IT" sz="1000" dirty="0">
                <a:latin typeface="Ubuntu"/>
                <a:cs typeface="Ubuntu"/>
              </a:rPr>
              <a:t>gli</a:t>
            </a:r>
            <a:r>
              <a:rPr lang="it-IT" sz="1000" spc="-55" dirty="0">
                <a:latin typeface="Ubuntu"/>
                <a:cs typeface="Ubuntu"/>
              </a:rPr>
              <a:t> </a:t>
            </a:r>
            <a:r>
              <a:rPr lang="it-IT" sz="1000" dirty="0">
                <a:latin typeface="Ubuntu"/>
                <a:cs typeface="Ubuntu"/>
              </a:rPr>
              <a:t>amici,</a:t>
            </a:r>
            <a:r>
              <a:rPr lang="it-IT" sz="1000" spc="-20" dirty="0">
                <a:latin typeface="Ubuntu"/>
                <a:cs typeface="Ubuntu"/>
              </a:rPr>
              <a:t> </a:t>
            </a:r>
            <a:r>
              <a:rPr lang="it-IT" sz="1000" b="1" dirty="0">
                <a:latin typeface="Ubuntu"/>
                <a:cs typeface="Ubuntu"/>
              </a:rPr>
              <a:t>ordini</a:t>
            </a:r>
            <a:r>
              <a:rPr lang="it-IT" sz="1000" b="1" spc="-15" dirty="0">
                <a:latin typeface="Ubuntu"/>
                <a:cs typeface="Ubuntu"/>
              </a:rPr>
              <a:t> </a:t>
            </a:r>
            <a:r>
              <a:rPr lang="it-IT" sz="1000" b="1" dirty="0">
                <a:latin typeface="Ubuntu"/>
                <a:cs typeface="Ubuntu"/>
              </a:rPr>
              <a:t>online</a:t>
            </a:r>
            <a:r>
              <a:rPr lang="it-IT" sz="1000" b="1" spc="-20" dirty="0">
                <a:latin typeface="Ubuntu"/>
                <a:cs typeface="Ubuntu"/>
              </a:rPr>
              <a:t> </a:t>
            </a:r>
            <a:r>
              <a:rPr lang="it-IT" sz="1000" dirty="0">
                <a:latin typeface="Ubuntu"/>
                <a:cs typeface="Ubuntu"/>
              </a:rPr>
              <a:t>e</a:t>
            </a:r>
            <a:r>
              <a:rPr lang="it-IT" sz="1000" spc="-15" dirty="0">
                <a:latin typeface="Ubuntu"/>
                <a:cs typeface="Ubuntu"/>
              </a:rPr>
              <a:t> </a:t>
            </a:r>
            <a:r>
              <a:rPr lang="it-IT" sz="1000" b="1" spc="-40" dirty="0">
                <a:latin typeface="Ubuntu"/>
                <a:cs typeface="Ubuntu"/>
              </a:rPr>
              <a:t>take-</a:t>
            </a:r>
            <a:r>
              <a:rPr lang="it-IT" sz="1000" b="1" spc="-10" dirty="0">
                <a:latin typeface="Ubuntu"/>
                <a:cs typeface="Ubuntu"/>
              </a:rPr>
              <a:t>away</a:t>
            </a:r>
            <a:r>
              <a:rPr lang="it-IT" sz="1000" spc="-10" dirty="0">
                <a:latin typeface="Ubuntu"/>
                <a:cs typeface="Ubuntu"/>
              </a:rPr>
              <a:t>.</a:t>
            </a:r>
            <a:endParaRPr lang="it-IT" sz="1000" dirty="0">
              <a:latin typeface="Ubuntu"/>
              <a:cs typeface="Ubuntu"/>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41</TotalTime>
  <Words>251</Words>
  <Application>Microsoft Office PowerPoint</Application>
  <PresentationFormat>Personalizzato</PresentationFormat>
  <Paragraphs>27</Paragraphs>
  <Slides>1</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vt:i4>
      </vt:variant>
    </vt:vector>
  </HeadingPairs>
  <TitlesOfParts>
    <vt:vector size="8" baseType="lpstr">
      <vt:lpstr>Edenred Black</vt:lpstr>
      <vt:lpstr>Edenred Bold</vt:lpstr>
      <vt:lpstr>Aptos</vt:lpstr>
      <vt:lpstr>Calibri</vt:lpstr>
      <vt:lpstr>Century Gothic</vt:lpstr>
      <vt:lpstr>Ubuntu</vt:lpstr>
      <vt:lpstr>Office Theme</vt:lpstr>
      <vt:lpstr>Ticket Restaurant®  per aziende e partite IVA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GIANDERICO Paola</dc:creator>
  <cp:lastModifiedBy>ASTROLOGO Liliana</cp:lastModifiedBy>
  <cp:revision>3</cp:revision>
  <dcterms:created xsi:type="dcterms:W3CDTF">2026-01-14T08:49:55Z</dcterms:created>
  <dcterms:modified xsi:type="dcterms:W3CDTF">2026-05-13T07:50:01Z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2024-11-12T00:00:00Z</vt:filetime>
  </property>
  <property fmtid="{D5CDD505-2E9C-101B-9397-08002B2CF9AE}" pid="3" name="Creator">
    <vt:lpwstr>Adobe InDesign 20.0 (Macintosh)</vt:lpwstr>
  </property>
  <property fmtid="{D5CDD505-2E9C-101B-9397-08002B2CF9AE}" pid="4" name="LastSaved">
    <vt:filetime>2026-01-14T00:00:00Z</vt:filetime>
  </property>
  <property fmtid="{D5CDD505-2E9C-101B-9397-08002B2CF9AE}" pid="5" name="Producer">
    <vt:lpwstr>Adobe PDF Library 17.0</vt:lpwstr>
  </property>
  <property fmtid="{D5CDD505-2E9C-101B-9397-08002B2CF9AE}" pid="6" name="MSIP_Label_72921c98-1775-47af-8cbd-4178e32c8fb6_Enabled">
    <vt:lpwstr>true</vt:lpwstr>
  </property>
  <property fmtid="{D5CDD505-2E9C-101B-9397-08002B2CF9AE}" pid="7" name="MSIP_Label_72921c98-1775-47af-8cbd-4178e32c8fb6_SetDate">
    <vt:lpwstr>2026-05-13T07:49:25Z</vt:lpwstr>
  </property>
  <property fmtid="{D5CDD505-2E9C-101B-9397-08002B2CF9AE}" pid="8" name="MSIP_Label_72921c98-1775-47af-8cbd-4178e32c8fb6_Method">
    <vt:lpwstr>Privileged</vt:lpwstr>
  </property>
  <property fmtid="{D5CDD505-2E9C-101B-9397-08002B2CF9AE}" pid="9" name="MSIP_Label_72921c98-1775-47af-8cbd-4178e32c8fb6_Name">
    <vt:lpwstr>C1 - Public</vt:lpwstr>
  </property>
  <property fmtid="{D5CDD505-2E9C-101B-9397-08002B2CF9AE}" pid="10" name="MSIP_Label_72921c98-1775-47af-8cbd-4178e32c8fb6_SiteId">
    <vt:lpwstr>4c1d9e0f-5c27-4228-a35a-de7b4083ff7b</vt:lpwstr>
  </property>
  <property fmtid="{D5CDD505-2E9C-101B-9397-08002B2CF9AE}" pid="11" name="MSIP_Label_72921c98-1775-47af-8cbd-4178e32c8fb6_ActionId">
    <vt:lpwstr>ebd68eb0-d6d8-4549-99ee-32b9300211a5</vt:lpwstr>
  </property>
  <property fmtid="{D5CDD505-2E9C-101B-9397-08002B2CF9AE}" pid="12" name="MSIP_Label_72921c98-1775-47af-8cbd-4178e32c8fb6_ContentBits">
    <vt:lpwstr>0</vt:lpwstr>
  </property>
  <property fmtid="{D5CDD505-2E9C-101B-9397-08002B2CF9AE}" pid="13" name="MSIP_Label_72921c98-1775-47af-8cbd-4178e32c8fb6_Tag">
    <vt:lpwstr>10, 0, 1, 1</vt:lpwstr>
  </property>
</Properties>
</file>